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4"/>
  </p:notesMasterIdLst>
  <p:sldIdLst>
    <p:sldId id="2147473234" r:id="rId6"/>
    <p:sldId id="2147473429" r:id="rId7"/>
    <p:sldId id="2147473437" r:id="rId8"/>
    <p:sldId id="2147473462" r:id="rId9"/>
    <p:sldId id="2147473438" r:id="rId10"/>
    <p:sldId id="2147473238" r:id="rId11"/>
    <p:sldId id="2147473463" r:id="rId12"/>
    <p:sldId id="214747346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43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3F6DBC-084B-415E-B1A2-F2EE15206A99}" v="255" dt="2024-11-11T15:30:37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706" y="72"/>
      </p:cViewPr>
      <p:guideLst>
        <p:guide pos="14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A207E-F2FD-40DE-9782-EB7EC0E3E11B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6FE02-6B77-4BDE-B715-00A6DF29E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4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6FE02-6B77-4BDE-B715-00A6DF29E8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77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24584-900E-4414-A98B-BE3F1BFDED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48DC2-36B9-748E-47F6-C0B56EF3D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14109-31BE-1C7D-13E1-54A60DEA6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2554C-BD90-6CB5-5A6C-2E42BB8E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60648-318D-825C-2F2D-B9C9B837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647F-1331-1304-D76C-050B288A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3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68015-EB7F-87C9-65BA-6084C859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01D2F-21EA-A7FB-A8A0-794A60EB6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35896-039B-C95D-DED4-5770622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3C4F-5980-D56A-ECBF-D8590EC3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DD712-6923-475C-D381-396A3A20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76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E56E8-AD9E-64E4-EB2D-E88EDFD21F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67F87-F291-AA6E-BF49-1508D06BC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F0743-AB66-8D0E-DF38-DA43BF3DD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76FF2-2B37-7B5D-B7B7-9118F538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1E5EB-1629-D086-3BFE-71735FCB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179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report - dark colours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0CDB195-FDE2-9B52-3FC7-D7EEFDAFC6AD}"/>
              </a:ext>
            </a:extLst>
          </p:cNvPr>
          <p:cNvSpPr/>
          <p:nvPr userDrawn="1"/>
        </p:nvSpPr>
        <p:spPr>
          <a:xfrm>
            <a:off x="0" y="0"/>
            <a:ext cx="12191999" cy="6858001"/>
          </a:xfrm>
          <a:custGeom>
            <a:avLst/>
            <a:gdLst>
              <a:gd name="connsiteX0" fmla="*/ 10213495 w 12194554"/>
              <a:gd name="connsiteY0" fmla="*/ 4499081 h 6860277"/>
              <a:gd name="connsiteX1" fmla="*/ 10213307 w 12194554"/>
              <a:gd name="connsiteY1" fmla="*/ 4499341 h 6860277"/>
              <a:gd name="connsiteX2" fmla="*/ 10193549 w 12194554"/>
              <a:gd name="connsiteY2" fmla="*/ 4519438 h 6860277"/>
              <a:gd name="connsiteX3" fmla="*/ 10359931 w 12194554"/>
              <a:gd name="connsiteY3" fmla="*/ 4297238 h 6860277"/>
              <a:gd name="connsiteX4" fmla="*/ 10359767 w 12194554"/>
              <a:gd name="connsiteY4" fmla="*/ 4297555 h 6860277"/>
              <a:gd name="connsiteX5" fmla="*/ 10341530 w 12194554"/>
              <a:gd name="connsiteY5" fmla="*/ 4322680 h 6860277"/>
              <a:gd name="connsiteX6" fmla="*/ 10476310 w 12194554"/>
              <a:gd name="connsiteY6" fmla="*/ 4071831 h 6860277"/>
              <a:gd name="connsiteX7" fmla="*/ 10476179 w 12194554"/>
              <a:gd name="connsiteY7" fmla="*/ 4072219 h 6860277"/>
              <a:gd name="connsiteX8" fmla="*/ 10460142 w 12194554"/>
              <a:gd name="connsiteY8" fmla="*/ 4103264 h 6860277"/>
              <a:gd name="connsiteX9" fmla="*/ 10557304 w 12194554"/>
              <a:gd name="connsiteY9" fmla="*/ 3831439 h 6860277"/>
              <a:gd name="connsiteX10" fmla="*/ 10557226 w 12194554"/>
              <a:gd name="connsiteY10" fmla="*/ 3831886 h 6860277"/>
              <a:gd name="connsiteX11" fmla="*/ 10545155 w 12194554"/>
              <a:gd name="connsiteY11" fmla="*/ 3867678 h 6860277"/>
              <a:gd name="connsiteX12" fmla="*/ 10600467 w 12194554"/>
              <a:gd name="connsiteY12" fmla="*/ 3585867 h 6860277"/>
              <a:gd name="connsiteX13" fmla="*/ 10600455 w 12194554"/>
              <a:gd name="connsiteY13" fmla="*/ 3586327 h 6860277"/>
              <a:gd name="connsiteX14" fmla="*/ 10594038 w 12194554"/>
              <a:gd name="connsiteY14" fmla="*/ 3622773 h 6860277"/>
              <a:gd name="connsiteX15" fmla="*/ 10606619 w 12194554"/>
              <a:gd name="connsiteY15" fmla="*/ 3339154 h 6860277"/>
              <a:gd name="connsiteX16" fmla="*/ 10606677 w 12194554"/>
              <a:gd name="connsiteY16" fmla="*/ 3339624 h 6860277"/>
              <a:gd name="connsiteX17" fmla="*/ 10605747 w 12194554"/>
              <a:gd name="connsiteY17" fmla="*/ 3376495 h 6860277"/>
              <a:gd name="connsiteX18" fmla="*/ 10606619 w 12194554"/>
              <a:gd name="connsiteY18" fmla="*/ 3339154 h 6860277"/>
              <a:gd name="connsiteX19" fmla="*/ 10576571 w 12194554"/>
              <a:gd name="connsiteY19" fmla="*/ 3095377 h 6860277"/>
              <a:gd name="connsiteX20" fmla="*/ 10576705 w 12194554"/>
              <a:gd name="connsiteY20" fmla="*/ 3095859 h 6860277"/>
              <a:gd name="connsiteX21" fmla="*/ 10581342 w 12194554"/>
              <a:gd name="connsiteY21" fmla="*/ 3133579 h 6860277"/>
              <a:gd name="connsiteX22" fmla="*/ 7415332 w 12194554"/>
              <a:gd name="connsiteY22" fmla="*/ 1717018 h 6860277"/>
              <a:gd name="connsiteX23" fmla="*/ 6794484 w 12194554"/>
              <a:gd name="connsiteY23" fmla="*/ 4210764 h 6860277"/>
              <a:gd name="connsiteX24" fmla="*/ 8884579 w 12194554"/>
              <a:gd name="connsiteY24" fmla="*/ 5705997 h 6860277"/>
              <a:gd name="connsiteX25" fmla="*/ 11044211 w 12194554"/>
              <a:gd name="connsiteY25" fmla="*/ 4313083 h 6860277"/>
              <a:gd name="connsiteX26" fmla="*/ 10544096 w 12194554"/>
              <a:gd name="connsiteY26" fmla="*/ 1792348 h 6860277"/>
              <a:gd name="connsiteX27" fmla="*/ 10111044 w 12194554"/>
              <a:gd name="connsiteY27" fmla="*/ 2231830 h 6860277"/>
              <a:gd name="connsiteX28" fmla="*/ 10122209 w 12194554"/>
              <a:gd name="connsiteY28" fmla="*/ 2244638 h 6860277"/>
              <a:gd name="connsiteX29" fmla="*/ 10122099 w 12194554"/>
              <a:gd name="connsiteY29" fmla="*/ 2244607 h 6860277"/>
              <a:gd name="connsiteX30" fmla="*/ 10108695 w 12194554"/>
              <a:gd name="connsiteY30" fmla="*/ 2229294 h 6860277"/>
              <a:gd name="connsiteX31" fmla="*/ 10099763 w 12194554"/>
              <a:gd name="connsiteY31" fmla="*/ 2238397 h 6860277"/>
              <a:gd name="connsiteX32" fmla="*/ 10095901 w 12194554"/>
              <a:gd name="connsiteY32" fmla="*/ 2237324 h 6860277"/>
              <a:gd name="connsiteX33" fmla="*/ 10105894 w 12194554"/>
              <a:gd name="connsiteY33" fmla="*/ 2227097 h 6860277"/>
              <a:gd name="connsiteX34" fmla="*/ 8980905 w 12194554"/>
              <a:gd name="connsiteY34" fmla="*/ 1752391 h 6860277"/>
              <a:gd name="connsiteX35" fmla="*/ 8965044 w 12194554"/>
              <a:gd name="connsiteY35" fmla="*/ 2393040 h 6860277"/>
              <a:gd name="connsiteX36" fmla="*/ 8970250 w 12194554"/>
              <a:gd name="connsiteY36" fmla="*/ 2393415 h 6860277"/>
              <a:gd name="connsiteX37" fmla="*/ 8966657 w 12194554"/>
              <a:gd name="connsiteY37" fmla="*/ 2395645 h 6860277"/>
              <a:gd name="connsiteX38" fmla="*/ 8853871 w 12194554"/>
              <a:gd name="connsiteY38" fmla="*/ 2395485 h 6860277"/>
              <a:gd name="connsiteX39" fmla="*/ 8356516 w 12194554"/>
              <a:gd name="connsiteY39" fmla="*/ 2572763 h 6860277"/>
              <a:gd name="connsiteX40" fmla="*/ 8238642 w 12194554"/>
              <a:gd name="connsiteY40" fmla="*/ 2669889 h 6860277"/>
              <a:gd name="connsiteX41" fmla="*/ 8253146 w 12194554"/>
              <a:gd name="connsiteY41" fmla="*/ 2654757 h 6860277"/>
              <a:gd name="connsiteX42" fmla="*/ 7825731 w 12194554"/>
              <a:gd name="connsiteY42" fmla="*/ 2177875 h 6860277"/>
              <a:gd name="connsiteX43" fmla="*/ 7826733 w 12194554"/>
              <a:gd name="connsiteY43" fmla="*/ 2176832 h 6860277"/>
              <a:gd name="connsiteX44" fmla="*/ 12194554 w 12194554"/>
              <a:gd name="connsiteY44" fmla="*/ 0 h 6860277"/>
              <a:gd name="connsiteX45" fmla="*/ 12192760 w 12194554"/>
              <a:gd name="connsiteY45" fmla="*/ 6860277 h 6860277"/>
              <a:gd name="connsiteX46" fmla="*/ 5761038 w 12194554"/>
              <a:gd name="connsiteY46" fmla="*/ 6859933 h 6860277"/>
              <a:gd name="connsiteX47" fmla="*/ 5761038 w 12194554"/>
              <a:gd name="connsiteY47" fmla="*/ 6859934 h 6860277"/>
              <a:gd name="connsiteX48" fmla="*/ 0 w 12194554"/>
              <a:gd name="connsiteY48" fmla="*/ 6859934 h 6860277"/>
              <a:gd name="connsiteX49" fmla="*/ 0 w 12194554"/>
              <a:gd name="connsiteY49" fmla="*/ 1934 h 6860277"/>
              <a:gd name="connsiteX50" fmla="*/ 5761038 w 12194554"/>
              <a:gd name="connsiteY50" fmla="*/ 1934 h 6860277"/>
              <a:gd name="connsiteX51" fmla="*/ 5761038 w 12194554"/>
              <a:gd name="connsiteY51" fmla="*/ 1933 h 686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4554" h="6860277">
                <a:moveTo>
                  <a:pt x="10213495" y="4499081"/>
                </a:moveTo>
                <a:lnTo>
                  <a:pt x="10213307" y="4499341"/>
                </a:lnTo>
                <a:lnTo>
                  <a:pt x="10193549" y="4519438"/>
                </a:lnTo>
                <a:close/>
                <a:moveTo>
                  <a:pt x="10359931" y="4297238"/>
                </a:moveTo>
                <a:lnTo>
                  <a:pt x="10359767" y="4297555"/>
                </a:lnTo>
                <a:lnTo>
                  <a:pt x="10341530" y="4322680"/>
                </a:lnTo>
                <a:close/>
                <a:moveTo>
                  <a:pt x="10476310" y="4071831"/>
                </a:moveTo>
                <a:cubicBezTo>
                  <a:pt x="10476266" y="4071960"/>
                  <a:pt x="10476223" y="4072090"/>
                  <a:pt x="10476179" y="4072219"/>
                </a:cubicBezTo>
                <a:lnTo>
                  <a:pt x="10460142" y="4103264"/>
                </a:lnTo>
                <a:close/>
                <a:moveTo>
                  <a:pt x="10557304" y="3831439"/>
                </a:moveTo>
                <a:lnTo>
                  <a:pt x="10557226" y="3831886"/>
                </a:lnTo>
                <a:lnTo>
                  <a:pt x="10545155" y="3867678"/>
                </a:lnTo>
                <a:close/>
                <a:moveTo>
                  <a:pt x="10600467" y="3585867"/>
                </a:moveTo>
                <a:cubicBezTo>
                  <a:pt x="10600463" y="3586020"/>
                  <a:pt x="10600459" y="3586174"/>
                  <a:pt x="10600455" y="3586327"/>
                </a:cubicBezTo>
                <a:lnTo>
                  <a:pt x="10594038" y="3622773"/>
                </a:lnTo>
                <a:close/>
                <a:moveTo>
                  <a:pt x="10606619" y="3339154"/>
                </a:moveTo>
                <a:cubicBezTo>
                  <a:pt x="10606638" y="3339311"/>
                  <a:pt x="10606658" y="3339467"/>
                  <a:pt x="10606677" y="3339624"/>
                </a:cubicBezTo>
                <a:lnTo>
                  <a:pt x="10605747" y="3376495"/>
                </a:lnTo>
                <a:cubicBezTo>
                  <a:pt x="10606038" y="3364048"/>
                  <a:pt x="10606328" y="3351601"/>
                  <a:pt x="10606619" y="3339154"/>
                </a:cubicBezTo>
                <a:close/>
                <a:moveTo>
                  <a:pt x="10576571" y="3095377"/>
                </a:moveTo>
                <a:cubicBezTo>
                  <a:pt x="10576616" y="3095538"/>
                  <a:pt x="10576660" y="3095698"/>
                  <a:pt x="10576705" y="3095859"/>
                </a:cubicBezTo>
                <a:lnTo>
                  <a:pt x="10581342" y="3133579"/>
                </a:lnTo>
                <a:close/>
                <a:moveTo>
                  <a:pt x="7415332" y="1717018"/>
                </a:moveTo>
                <a:cubicBezTo>
                  <a:pt x="6716513" y="2342260"/>
                  <a:pt x="6470390" y="3330855"/>
                  <a:pt x="6794484" y="4210764"/>
                </a:cubicBezTo>
                <a:cubicBezTo>
                  <a:pt x="7118579" y="5090672"/>
                  <a:pt x="7947155" y="5683427"/>
                  <a:pt x="8884579" y="5705997"/>
                </a:cubicBezTo>
                <a:cubicBezTo>
                  <a:pt x="9822005" y="5728567"/>
                  <a:pt x="10678146" y="5176375"/>
                  <a:pt x="11044211" y="4313083"/>
                </a:cubicBezTo>
                <a:cubicBezTo>
                  <a:pt x="11410276" y="3449791"/>
                  <a:pt x="11212016" y="2450498"/>
                  <a:pt x="10544096" y="1792348"/>
                </a:cubicBezTo>
                <a:lnTo>
                  <a:pt x="10111044" y="2231830"/>
                </a:lnTo>
                <a:lnTo>
                  <a:pt x="10122209" y="2244638"/>
                </a:lnTo>
                <a:cubicBezTo>
                  <a:pt x="10122172" y="2244628"/>
                  <a:pt x="10122136" y="2244617"/>
                  <a:pt x="10122099" y="2244607"/>
                </a:cubicBezTo>
                <a:lnTo>
                  <a:pt x="10108695" y="2229294"/>
                </a:lnTo>
                <a:lnTo>
                  <a:pt x="10099763" y="2238397"/>
                </a:lnTo>
                <a:lnTo>
                  <a:pt x="10095901" y="2237324"/>
                </a:lnTo>
                <a:lnTo>
                  <a:pt x="10105894" y="2227097"/>
                </a:lnTo>
                <a:cubicBezTo>
                  <a:pt x="9804331" y="1932425"/>
                  <a:pt x="9402405" y="1762826"/>
                  <a:pt x="8980905" y="1752391"/>
                </a:cubicBezTo>
                <a:lnTo>
                  <a:pt x="8965044" y="2393040"/>
                </a:lnTo>
                <a:lnTo>
                  <a:pt x="8970250" y="2393415"/>
                </a:lnTo>
                <a:lnTo>
                  <a:pt x="8966657" y="2395645"/>
                </a:lnTo>
                <a:lnTo>
                  <a:pt x="8853871" y="2395485"/>
                </a:lnTo>
                <a:cubicBezTo>
                  <a:pt x="8680103" y="2409906"/>
                  <a:pt x="8508449" y="2468495"/>
                  <a:pt x="8356516" y="2572763"/>
                </a:cubicBezTo>
                <a:lnTo>
                  <a:pt x="8238642" y="2669889"/>
                </a:lnTo>
                <a:lnTo>
                  <a:pt x="8253146" y="2654757"/>
                </a:lnTo>
                <a:lnTo>
                  <a:pt x="7825731" y="2177875"/>
                </a:lnTo>
                <a:lnTo>
                  <a:pt x="7826733" y="2176832"/>
                </a:lnTo>
                <a:close/>
                <a:moveTo>
                  <a:pt x="12194554" y="0"/>
                </a:moveTo>
                <a:cubicBezTo>
                  <a:pt x="12190137" y="2286000"/>
                  <a:pt x="12197177" y="4574277"/>
                  <a:pt x="12192760" y="6860277"/>
                </a:cubicBezTo>
                <a:lnTo>
                  <a:pt x="5761038" y="6859933"/>
                </a:lnTo>
                <a:lnTo>
                  <a:pt x="5761038" y="6859934"/>
                </a:lnTo>
                <a:lnTo>
                  <a:pt x="0" y="6859934"/>
                </a:lnTo>
                <a:lnTo>
                  <a:pt x="0" y="1934"/>
                </a:lnTo>
                <a:lnTo>
                  <a:pt x="5761038" y="1934"/>
                </a:lnTo>
                <a:lnTo>
                  <a:pt x="5761038" y="1933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C18928-0A11-51F2-C61E-C05D9A729154}"/>
              </a:ext>
            </a:extLst>
          </p:cNvPr>
          <p:cNvGrpSpPr/>
          <p:nvPr userDrawn="1"/>
        </p:nvGrpSpPr>
        <p:grpSpPr>
          <a:xfrm>
            <a:off x="6653214" y="1143020"/>
            <a:ext cx="4569618" cy="4557690"/>
            <a:chOff x="892565" y="1132727"/>
            <a:chExt cx="4572000" cy="4572000"/>
          </a:xfrm>
        </p:grpSpPr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CD95B936-75D1-0E02-5E13-6609293633D8}"/>
                </a:ext>
              </a:extLst>
            </p:cNvPr>
            <p:cNvSpPr/>
            <p:nvPr/>
          </p:nvSpPr>
          <p:spPr>
            <a:xfrm rot="11488740">
              <a:off x="892565" y="1132727"/>
              <a:ext cx="4572000" cy="4572000"/>
            </a:xfrm>
            <a:prstGeom prst="blockArc">
              <a:avLst>
                <a:gd name="adj1" fmla="val 7379116"/>
                <a:gd name="adj2" fmla="val 2210671"/>
                <a:gd name="adj3" fmla="val 13158"/>
              </a:avLst>
            </a:prstGeom>
            <a:solidFill>
              <a:schemeClr val="bg1">
                <a:alpha val="20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E6FB2804-A88B-3F51-BC5B-D32F3B0866C2}"/>
                </a:ext>
              </a:extLst>
            </p:cNvPr>
            <p:cNvSpPr>
              <a:spLocks noChangeAspect="1"/>
            </p:cNvSpPr>
            <p:nvPr/>
          </p:nvSpPr>
          <p:spPr>
            <a:xfrm rot="11520000">
              <a:off x="1509395" y="1749557"/>
              <a:ext cx="3338340" cy="3338340"/>
            </a:xfrm>
            <a:prstGeom prst="blockArc">
              <a:avLst>
                <a:gd name="adj1" fmla="val 7347561"/>
                <a:gd name="adj2" fmla="val 2167862"/>
                <a:gd name="adj3" fmla="val 19191"/>
              </a:avLst>
            </a:prstGeom>
            <a:solidFill>
              <a:schemeClr val="bg1">
                <a:alpha val="10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artial Circle 10">
              <a:extLst>
                <a:ext uri="{FF2B5EF4-FFF2-40B4-BE49-F238E27FC236}">
                  <a16:creationId xmlns:a16="http://schemas.microsoft.com/office/drawing/2014/main" id="{5C648623-2334-0B93-2B28-183E1BE61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48811" y="2390025"/>
              <a:ext cx="2059509" cy="2057401"/>
            </a:xfrm>
            <a:prstGeom prst="pie">
              <a:avLst>
                <a:gd name="adj1" fmla="val 13685946"/>
                <a:gd name="adj2" fmla="val 16289950"/>
              </a:avLst>
            </a:prstGeom>
            <a:solidFill>
              <a:schemeClr val="bg1">
                <a:alpha val="15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746C0053-B242-A2FA-B7B2-79D05A7D085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148811" y="2390027"/>
              <a:ext cx="2059509" cy="2057400"/>
            </a:xfrm>
            <a:prstGeom prst="pie">
              <a:avLst>
                <a:gd name="adj1" fmla="val 13540064"/>
                <a:gd name="adj2" fmla="val 18726042"/>
              </a:avLst>
            </a:prstGeom>
            <a:solidFill>
              <a:schemeClr val="bg1">
                <a:alpha val="5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385C8D1B-63DC-4B45-5953-AE458689CC9B}"/>
                </a:ext>
              </a:extLst>
            </p:cNvPr>
            <p:cNvSpPr>
              <a:spLocks noChangeAspect="1"/>
            </p:cNvSpPr>
            <p:nvPr/>
          </p:nvSpPr>
          <p:spPr>
            <a:xfrm rot="11488740">
              <a:off x="1509785" y="1749947"/>
              <a:ext cx="3337560" cy="3337560"/>
            </a:xfrm>
            <a:prstGeom prst="blockArc">
              <a:avLst>
                <a:gd name="adj1" fmla="val 4796351"/>
                <a:gd name="adj2" fmla="val 7371532"/>
                <a:gd name="adj3" fmla="val 19201"/>
              </a:avLst>
            </a:prstGeom>
            <a:solidFill>
              <a:schemeClr val="bg1">
                <a:alpha val="15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B02183-C646-16EC-6AC0-12421284DD7E}"/>
              </a:ext>
            </a:extLst>
          </p:cNvPr>
          <p:cNvGrpSpPr/>
          <p:nvPr userDrawn="1"/>
        </p:nvGrpSpPr>
        <p:grpSpPr>
          <a:xfrm>
            <a:off x="494674" y="2434762"/>
            <a:ext cx="5871411" cy="2370152"/>
            <a:chOff x="403807" y="1645902"/>
            <a:chExt cx="5871411" cy="23701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AF5657-084B-D0A7-B125-B79A10ADAF02}"/>
                </a:ext>
              </a:extLst>
            </p:cNvPr>
            <p:cNvCxnSpPr/>
            <p:nvPr/>
          </p:nvCxnSpPr>
          <p:spPr bwMode="auto">
            <a:xfrm>
              <a:off x="403807" y="4016054"/>
              <a:ext cx="5871411" cy="0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BEB2A8D-2575-2FFA-CB9E-52076CCE3A2A}"/>
                </a:ext>
              </a:extLst>
            </p:cNvPr>
            <p:cNvCxnSpPr/>
            <p:nvPr/>
          </p:nvCxnSpPr>
          <p:spPr bwMode="auto">
            <a:xfrm>
              <a:off x="403807" y="1645902"/>
              <a:ext cx="5871411" cy="0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3F6679CB-DAA7-78B4-10D3-E1C57C02B5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879" y="6116743"/>
            <a:ext cx="1808913" cy="530014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AADDFA-C768-421A-11BB-9DE285732C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333" y="2474967"/>
            <a:ext cx="5832752" cy="476778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23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Presentation </a:t>
            </a:r>
            <a:r>
              <a:rPr lang="nb-NO" noProof="0" err="1"/>
              <a:t>Title</a:t>
            </a:r>
            <a:r>
              <a:rPr lang="nb-NO" noProof="0"/>
              <a:t> </a:t>
            </a:r>
            <a:br>
              <a:rPr lang="nb-NO" noProof="0"/>
            </a:br>
            <a:endParaRPr lang="nb-NO" noProof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5FBDCBD-7310-5E9E-30FB-58B4D3AA8A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33" y="3004055"/>
            <a:ext cx="583275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 err="1"/>
              <a:t>Context</a:t>
            </a:r>
            <a:r>
              <a:rPr lang="nb-NO" noProof="0"/>
              <a:t> (</a:t>
            </a:r>
            <a:r>
              <a:rPr lang="nb-NO" noProof="0" err="1"/>
              <a:t>Optional</a:t>
            </a:r>
            <a:r>
              <a:rPr lang="nb-NO" noProof="0"/>
              <a:t>)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AF1B349-8C15-3AA6-F4D1-623D0D47FF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333" y="3392955"/>
            <a:ext cx="583275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Company </a:t>
            </a:r>
            <a:r>
              <a:rPr lang="nb-NO" noProof="0" err="1"/>
              <a:t>name</a:t>
            </a:r>
            <a:r>
              <a:rPr lang="nb-NO" noProof="0"/>
              <a:t> (</a:t>
            </a:r>
            <a:r>
              <a:rPr lang="nb-NO" noProof="0" err="1"/>
              <a:t>optional</a:t>
            </a:r>
            <a:r>
              <a:rPr lang="nb-NO" noProof="0"/>
              <a:t>)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E22FA2B-4BB0-7E72-E821-8C616F561B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333" y="4057357"/>
            <a:ext cx="583275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Place and date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41696B9-FD49-1BBB-8A04-24D20C697D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333" y="4446257"/>
            <a:ext cx="583275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THEMA </a:t>
            </a:r>
            <a:r>
              <a:rPr lang="nb-NO" noProof="0" err="1"/>
              <a:t>Consulting</a:t>
            </a:r>
            <a:r>
              <a:rPr lang="nb-NO" noProof="0"/>
              <a:t> Group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F8CC836-9CF2-58D0-1A34-86C2478A27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333" y="6224455"/>
            <a:ext cx="5832752" cy="245923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Report </a:t>
            </a:r>
            <a:r>
              <a:rPr lang="nb-NO" noProof="0" err="1"/>
              <a:t>number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4884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>
          <p15:clr>
            <a:srgbClr val="FBAE40"/>
          </p15:clr>
        </p15:guide>
        <p15:guide id="2" pos="6743">
          <p15:clr>
            <a:srgbClr val="FBAE40"/>
          </p15:clr>
        </p15:guide>
        <p15:guide id="3" pos="32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report - light colours">
    <p:bg>
      <p:bgPr>
        <a:blipFill dpi="0" rotWithShape="1">
          <a:blip r:embed="rId2">
            <a:lum/>
          </a:blip>
          <a:srcRect/>
          <a:stretch>
            <a:fillRect t="-9000" r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0CDB195-FDE2-9B52-3FC7-D7EEFDAFC6AD}"/>
              </a:ext>
            </a:extLst>
          </p:cNvPr>
          <p:cNvSpPr/>
          <p:nvPr userDrawn="1"/>
        </p:nvSpPr>
        <p:spPr>
          <a:xfrm>
            <a:off x="0" y="0"/>
            <a:ext cx="12191999" cy="6858001"/>
          </a:xfrm>
          <a:custGeom>
            <a:avLst/>
            <a:gdLst>
              <a:gd name="connsiteX0" fmla="*/ 10213495 w 12194554"/>
              <a:gd name="connsiteY0" fmla="*/ 4499081 h 6860277"/>
              <a:gd name="connsiteX1" fmla="*/ 10213307 w 12194554"/>
              <a:gd name="connsiteY1" fmla="*/ 4499341 h 6860277"/>
              <a:gd name="connsiteX2" fmla="*/ 10193549 w 12194554"/>
              <a:gd name="connsiteY2" fmla="*/ 4519438 h 6860277"/>
              <a:gd name="connsiteX3" fmla="*/ 10359931 w 12194554"/>
              <a:gd name="connsiteY3" fmla="*/ 4297238 h 6860277"/>
              <a:gd name="connsiteX4" fmla="*/ 10359767 w 12194554"/>
              <a:gd name="connsiteY4" fmla="*/ 4297555 h 6860277"/>
              <a:gd name="connsiteX5" fmla="*/ 10341530 w 12194554"/>
              <a:gd name="connsiteY5" fmla="*/ 4322680 h 6860277"/>
              <a:gd name="connsiteX6" fmla="*/ 10476310 w 12194554"/>
              <a:gd name="connsiteY6" fmla="*/ 4071831 h 6860277"/>
              <a:gd name="connsiteX7" fmla="*/ 10476179 w 12194554"/>
              <a:gd name="connsiteY7" fmla="*/ 4072219 h 6860277"/>
              <a:gd name="connsiteX8" fmla="*/ 10460142 w 12194554"/>
              <a:gd name="connsiteY8" fmla="*/ 4103264 h 6860277"/>
              <a:gd name="connsiteX9" fmla="*/ 10557304 w 12194554"/>
              <a:gd name="connsiteY9" fmla="*/ 3831439 h 6860277"/>
              <a:gd name="connsiteX10" fmla="*/ 10557226 w 12194554"/>
              <a:gd name="connsiteY10" fmla="*/ 3831886 h 6860277"/>
              <a:gd name="connsiteX11" fmla="*/ 10545155 w 12194554"/>
              <a:gd name="connsiteY11" fmla="*/ 3867678 h 6860277"/>
              <a:gd name="connsiteX12" fmla="*/ 10600467 w 12194554"/>
              <a:gd name="connsiteY12" fmla="*/ 3585867 h 6860277"/>
              <a:gd name="connsiteX13" fmla="*/ 10600455 w 12194554"/>
              <a:gd name="connsiteY13" fmla="*/ 3586327 h 6860277"/>
              <a:gd name="connsiteX14" fmla="*/ 10594038 w 12194554"/>
              <a:gd name="connsiteY14" fmla="*/ 3622773 h 6860277"/>
              <a:gd name="connsiteX15" fmla="*/ 10606619 w 12194554"/>
              <a:gd name="connsiteY15" fmla="*/ 3339154 h 6860277"/>
              <a:gd name="connsiteX16" fmla="*/ 10606677 w 12194554"/>
              <a:gd name="connsiteY16" fmla="*/ 3339624 h 6860277"/>
              <a:gd name="connsiteX17" fmla="*/ 10605747 w 12194554"/>
              <a:gd name="connsiteY17" fmla="*/ 3376495 h 6860277"/>
              <a:gd name="connsiteX18" fmla="*/ 10606619 w 12194554"/>
              <a:gd name="connsiteY18" fmla="*/ 3339154 h 6860277"/>
              <a:gd name="connsiteX19" fmla="*/ 10576571 w 12194554"/>
              <a:gd name="connsiteY19" fmla="*/ 3095377 h 6860277"/>
              <a:gd name="connsiteX20" fmla="*/ 10576705 w 12194554"/>
              <a:gd name="connsiteY20" fmla="*/ 3095859 h 6860277"/>
              <a:gd name="connsiteX21" fmla="*/ 10581342 w 12194554"/>
              <a:gd name="connsiteY21" fmla="*/ 3133579 h 6860277"/>
              <a:gd name="connsiteX22" fmla="*/ 7415332 w 12194554"/>
              <a:gd name="connsiteY22" fmla="*/ 1717018 h 6860277"/>
              <a:gd name="connsiteX23" fmla="*/ 6794484 w 12194554"/>
              <a:gd name="connsiteY23" fmla="*/ 4210764 h 6860277"/>
              <a:gd name="connsiteX24" fmla="*/ 8884579 w 12194554"/>
              <a:gd name="connsiteY24" fmla="*/ 5705997 h 6860277"/>
              <a:gd name="connsiteX25" fmla="*/ 11044211 w 12194554"/>
              <a:gd name="connsiteY25" fmla="*/ 4313083 h 6860277"/>
              <a:gd name="connsiteX26" fmla="*/ 10544096 w 12194554"/>
              <a:gd name="connsiteY26" fmla="*/ 1792348 h 6860277"/>
              <a:gd name="connsiteX27" fmla="*/ 10111044 w 12194554"/>
              <a:gd name="connsiteY27" fmla="*/ 2231830 h 6860277"/>
              <a:gd name="connsiteX28" fmla="*/ 10122209 w 12194554"/>
              <a:gd name="connsiteY28" fmla="*/ 2244638 h 6860277"/>
              <a:gd name="connsiteX29" fmla="*/ 10122099 w 12194554"/>
              <a:gd name="connsiteY29" fmla="*/ 2244607 h 6860277"/>
              <a:gd name="connsiteX30" fmla="*/ 10108695 w 12194554"/>
              <a:gd name="connsiteY30" fmla="*/ 2229294 h 6860277"/>
              <a:gd name="connsiteX31" fmla="*/ 10099763 w 12194554"/>
              <a:gd name="connsiteY31" fmla="*/ 2238397 h 6860277"/>
              <a:gd name="connsiteX32" fmla="*/ 10095901 w 12194554"/>
              <a:gd name="connsiteY32" fmla="*/ 2237324 h 6860277"/>
              <a:gd name="connsiteX33" fmla="*/ 10105894 w 12194554"/>
              <a:gd name="connsiteY33" fmla="*/ 2227097 h 6860277"/>
              <a:gd name="connsiteX34" fmla="*/ 8980905 w 12194554"/>
              <a:gd name="connsiteY34" fmla="*/ 1752391 h 6860277"/>
              <a:gd name="connsiteX35" fmla="*/ 8965044 w 12194554"/>
              <a:gd name="connsiteY35" fmla="*/ 2393040 h 6860277"/>
              <a:gd name="connsiteX36" fmla="*/ 8970250 w 12194554"/>
              <a:gd name="connsiteY36" fmla="*/ 2393415 h 6860277"/>
              <a:gd name="connsiteX37" fmla="*/ 8966657 w 12194554"/>
              <a:gd name="connsiteY37" fmla="*/ 2395645 h 6860277"/>
              <a:gd name="connsiteX38" fmla="*/ 8853871 w 12194554"/>
              <a:gd name="connsiteY38" fmla="*/ 2395485 h 6860277"/>
              <a:gd name="connsiteX39" fmla="*/ 8356516 w 12194554"/>
              <a:gd name="connsiteY39" fmla="*/ 2572763 h 6860277"/>
              <a:gd name="connsiteX40" fmla="*/ 8238642 w 12194554"/>
              <a:gd name="connsiteY40" fmla="*/ 2669889 h 6860277"/>
              <a:gd name="connsiteX41" fmla="*/ 8253146 w 12194554"/>
              <a:gd name="connsiteY41" fmla="*/ 2654757 h 6860277"/>
              <a:gd name="connsiteX42" fmla="*/ 7825731 w 12194554"/>
              <a:gd name="connsiteY42" fmla="*/ 2177875 h 6860277"/>
              <a:gd name="connsiteX43" fmla="*/ 7826733 w 12194554"/>
              <a:gd name="connsiteY43" fmla="*/ 2176832 h 6860277"/>
              <a:gd name="connsiteX44" fmla="*/ 12194554 w 12194554"/>
              <a:gd name="connsiteY44" fmla="*/ 0 h 6860277"/>
              <a:gd name="connsiteX45" fmla="*/ 12192760 w 12194554"/>
              <a:gd name="connsiteY45" fmla="*/ 6860277 h 6860277"/>
              <a:gd name="connsiteX46" fmla="*/ 5761038 w 12194554"/>
              <a:gd name="connsiteY46" fmla="*/ 6859933 h 6860277"/>
              <a:gd name="connsiteX47" fmla="*/ 5761038 w 12194554"/>
              <a:gd name="connsiteY47" fmla="*/ 6859934 h 6860277"/>
              <a:gd name="connsiteX48" fmla="*/ 0 w 12194554"/>
              <a:gd name="connsiteY48" fmla="*/ 6859934 h 6860277"/>
              <a:gd name="connsiteX49" fmla="*/ 0 w 12194554"/>
              <a:gd name="connsiteY49" fmla="*/ 1934 h 6860277"/>
              <a:gd name="connsiteX50" fmla="*/ 5761038 w 12194554"/>
              <a:gd name="connsiteY50" fmla="*/ 1934 h 6860277"/>
              <a:gd name="connsiteX51" fmla="*/ 5761038 w 12194554"/>
              <a:gd name="connsiteY51" fmla="*/ 1933 h 686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4554" h="6860277">
                <a:moveTo>
                  <a:pt x="10213495" y="4499081"/>
                </a:moveTo>
                <a:lnTo>
                  <a:pt x="10213307" y="4499341"/>
                </a:lnTo>
                <a:lnTo>
                  <a:pt x="10193549" y="4519438"/>
                </a:lnTo>
                <a:close/>
                <a:moveTo>
                  <a:pt x="10359931" y="4297238"/>
                </a:moveTo>
                <a:lnTo>
                  <a:pt x="10359767" y="4297555"/>
                </a:lnTo>
                <a:lnTo>
                  <a:pt x="10341530" y="4322680"/>
                </a:lnTo>
                <a:close/>
                <a:moveTo>
                  <a:pt x="10476310" y="4071831"/>
                </a:moveTo>
                <a:cubicBezTo>
                  <a:pt x="10476266" y="4071960"/>
                  <a:pt x="10476223" y="4072090"/>
                  <a:pt x="10476179" y="4072219"/>
                </a:cubicBezTo>
                <a:lnTo>
                  <a:pt x="10460142" y="4103264"/>
                </a:lnTo>
                <a:close/>
                <a:moveTo>
                  <a:pt x="10557304" y="3831439"/>
                </a:moveTo>
                <a:lnTo>
                  <a:pt x="10557226" y="3831886"/>
                </a:lnTo>
                <a:lnTo>
                  <a:pt x="10545155" y="3867678"/>
                </a:lnTo>
                <a:close/>
                <a:moveTo>
                  <a:pt x="10600467" y="3585867"/>
                </a:moveTo>
                <a:cubicBezTo>
                  <a:pt x="10600463" y="3586020"/>
                  <a:pt x="10600459" y="3586174"/>
                  <a:pt x="10600455" y="3586327"/>
                </a:cubicBezTo>
                <a:lnTo>
                  <a:pt x="10594038" y="3622773"/>
                </a:lnTo>
                <a:close/>
                <a:moveTo>
                  <a:pt x="10606619" y="3339154"/>
                </a:moveTo>
                <a:cubicBezTo>
                  <a:pt x="10606638" y="3339311"/>
                  <a:pt x="10606658" y="3339467"/>
                  <a:pt x="10606677" y="3339624"/>
                </a:cubicBezTo>
                <a:lnTo>
                  <a:pt x="10605747" y="3376495"/>
                </a:lnTo>
                <a:cubicBezTo>
                  <a:pt x="10606038" y="3364048"/>
                  <a:pt x="10606328" y="3351601"/>
                  <a:pt x="10606619" y="3339154"/>
                </a:cubicBezTo>
                <a:close/>
                <a:moveTo>
                  <a:pt x="10576571" y="3095377"/>
                </a:moveTo>
                <a:cubicBezTo>
                  <a:pt x="10576616" y="3095538"/>
                  <a:pt x="10576660" y="3095698"/>
                  <a:pt x="10576705" y="3095859"/>
                </a:cubicBezTo>
                <a:lnTo>
                  <a:pt x="10581342" y="3133579"/>
                </a:lnTo>
                <a:close/>
                <a:moveTo>
                  <a:pt x="7415332" y="1717018"/>
                </a:moveTo>
                <a:cubicBezTo>
                  <a:pt x="6716513" y="2342260"/>
                  <a:pt x="6470390" y="3330855"/>
                  <a:pt x="6794484" y="4210764"/>
                </a:cubicBezTo>
                <a:cubicBezTo>
                  <a:pt x="7118579" y="5090672"/>
                  <a:pt x="7947155" y="5683427"/>
                  <a:pt x="8884579" y="5705997"/>
                </a:cubicBezTo>
                <a:cubicBezTo>
                  <a:pt x="9822005" y="5728567"/>
                  <a:pt x="10678146" y="5176375"/>
                  <a:pt x="11044211" y="4313083"/>
                </a:cubicBezTo>
                <a:cubicBezTo>
                  <a:pt x="11410276" y="3449791"/>
                  <a:pt x="11212016" y="2450498"/>
                  <a:pt x="10544096" y="1792348"/>
                </a:cubicBezTo>
                <a:lnTo>
                  <a:pt x="10111044" y="2231830"/>
                </a:lnTo>
                <a:lnTo>
                  <a:pt x="10122209" y="2244638"/>
                </a:lnTo>
                <a:cubicBezTo>
                  <a:pt x="10122172" y="2244628"/>
                  <a:pt x="10122136" y="2244617"/>
                  <a:pt x="10122099" y="2244607"/>
                </a:cubicBezTo>
                <a:lnTo>
                  <a:pt x="10108695" y="2229294"/>
                </a:lnTo>
                <a:lnTo>
                  <a:pt x="10099763" y="2238397"/>
                </a:lnTo>
                <a:lnTo>
                  <a:pt x="10095901" y="2237324"/>
                </a:lnTo>
                <a:lnTo>
                  <a:pt x="10105894" y="2227097"/>
                </a:lnTo>
                <a:cubicBezTo>
                  <a:pt x="9804331" y="1932425"/>
                  <a:pt x="9402405" y="1762826"/>
                  <a:pt x="8980905" y="1752391"/>
                </a:cubicBezTo>
                <a:lnTo>
                  <a:pt x="8965044" y="2393040"/>
                </a:lnTo>
                <a:lnTo>
                  <a:pt x="8970250" y="2393415"/>
                </a:lnTo>
                <a:lnTo>
                  <a:pt x="8966657" y="2395645"/>
                </a:lnTo>
                <a:lnTo>
                  <a:pt x="8853871" y="2395485"/>
                </a:lnTo>
                <a:cubicBezTo>
                  <a:pt x="8680103" y="2409906"/>
                  <a:pt x="8508449" y="2468495"/>
                  <a:pt x="8356516" y="2572763"/>
                </a:cubicBezTo>
                <a:lnTo>
                  <a:pt x="8238642" y="2669889"/>
                </a:lnTo>
                <a:lnTo>
                  <a:pt x="8253146" y="2654757"/>
                </a:lnTo>
                <a:lnTo>
                  <a:pt x="7825731" y="2177875"/>
                </a:lnTo>
                <a:lnTo>
                  <a:pt x="7826733" y="2176832"/>
                </a:lnTo>
                <a:close/>
                <a:moveTo>
                  <a:pt x="12194554" y="0"/>
                </a:moveTo>
                <a:cubicBezTo>
                  <a:pt x="12190137" y="2286000"/>
                  <a:pt x="12197177" y="4574277"/>
                  <a:pt x="12192760" y="6860277"/>
                </a:cubicBezTo>
                <a:lnTo>
                  <a:pt x="5761038" y="6859933"/>
                </a:lnTo>
                <a:lnTo>
                  <a:pt x="5761038" y="6859934"/>
                </a:lnTo>
                <a:lnTo>
                  <a:pt x="0" y="6859934"/>
                </a:lnTo>
                <a:lnTo>
                  <a:pt x="0" y="1934"/>
                </a:lnTo>
                <a:lnTo>
                  <a:pt x="5761038" y="1934"/>
                </a:lnTo>
                <a:lnTo>
                  <a:pt x="5761038" y="1933"/>
                </a:ln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AF5657-084B-D0A7-B125-B79A10ADAF02}"/>
              </a:ext>
            </a:extLst>
          </p:cNvPr>
          <p:cNvCxnSpPr/>
          <p:nvPr/>
        </p:nvCxnSpPr>
        <p:spPr bwMode="auto">
          <a:xfrm>
            <a:off x="494674" y="4804914"/>
            <a:ext cx="587141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387E19A-C4E3-23E6-8783-A8EB96AA67E1}"/>
              </a:ext>
            </a:extLst>
          </p:cNvPr>
          <p:cNvSpPr/>
          <p:nvPr/>
        </p:nvSpPr>
        <p:spPr>
          <a:xfrm>
            <a:off x="533333" y="2434762"/>
            <a:ext cx="5957660" cy="237015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endParaRPr lang="nb-NO" sz="1600" b="1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EB2A8D-2575-2FFA-CB9E-52076CCE3A2A}"/>
              </a:ext>
            </a:extLst>
          </p:cNvPr>
          <p:cNvCxnSpPr/>
          <p:nvPr/>
        </p:nvCxnSpPr>
        <p:spPr bwMode="auto">
          <a:xfrm>
            <a:off x="494674" y="2434762"/>
            <a:ext cx="587141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592BD59-11BC-93FF-8656-A6B19EB7D0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125" y="6116743"/>
            <a:ext cx="1808913" cy="5300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8B0D10-6D6C-E6DF-BFD3-106E086B6DE7}"/>
              </a:ext>
            </a:extLst>
          </p:cNvPr>
          <p:cNvGrpSpPr/>
          <p:nvPr userDrawn="1"/>
        </p:nvGrpSpPr>
        <p:grpSpPr>
          <a:xfrm>
            <a:off x="6653214" y="1143020"/>
            <a:ext cx="4569618" cy="4557690"/>
            <a:chOff x="892565" y="1132727"/>
            <a:chExt cx="4572000" cy="4572000"/>
          </a:xfrm>
        </p:grpSpPr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id="{2ED91E81-A636-4690-8E7A-2E88BAC6591F}"/>
                </a:ext>
              </a:extLst>
            </p:cNvPr>
            <p:cNvSpPr/>
            <p:nvPr/>
          </p:nvSpPr>
          <p:spPr>
            <a:xfrm rot="11488740">
              <a:off x="892565" y="1132727"/>
              <a:ext cx="4572000" cy="4572000"/>
            </a:xfrm>
            <a:prstGeom prst="blockArc">
              <a:avLst>
                <a:gd name="adj1" fmla="val 7379116"/>
                <a:gd name="adj2" fmla="val 2210671"/>
                <a:gd name="adj3" fmla="val 13158"/>
              </a:avLst>
            </a:prstGeom>
            <a:solidFill>
              <a:schemeClr val="bg1">
                <a:alpha val="20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4F6D0A58-0C53-AE8E-28F6-18CF73622BD9}"/>
                </a:ext>
              </a:extLst>
            </p:cNvPr>
            <p:cNvSpPr>
              <a:spLocks noChangeAspect="1"/>
            </p:cNvSpPr>
            <p:nvPr/>
          </p:nvSpPr>
          <p:spPr>
            <a:xfrm rot="11520000">
              <a:off x="1509395" y="1749557"/>
              <a:ext cx="3338340" cy="3338340"/>
            </a:xfrm>
            <a:prstGeom prst="blockArc">
              <a:avLst>
                <a:gd name="adj1" fmla="val 7347561"/>
                <a:gd name="adj2" fmla="val 2167862"/>
                <a:gd name="adj3" fmla="val 19191"/>
              </a:avLst>
            </a:prstGeom>
            <a:solidFill>
              <a:schemeClr val="bg1">
                <a:alpha val="10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Partial Circle 9">
              <a:extLst>
                <a:ext uri="{FF2B5EF4-FFF2-40B4-BE49-F238E27FC236}">
                  <a16:creationId xmlns:a16="http://schemas.microsoft.com/office/drawing/2014/main" id="{5092770F-DE45-EEA6-C034-9F8849824B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48811" y="2390025"/>
              <a:ext cx="2059509" cy="2057401"/>
            </a:xfrm>
            <a:prstGeom prst="pie">
              <a:avLst>
                <a:gd name="adj1" fmla="val 13685946"/>
                <a:gd name="adj2" fmla="val 16289950"/>
              </a:avLst>
            </a:prstGeom>
            <a:solidFill>
              <a:schemeClr val="bg1">
                <a:alpha val="15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2FDC7D77-3DEB-F70B-4EA3-B67BD3873F3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148811" y="2390027"/>
              <a:ext cx="2059509" cy="2057400"/>
            </a:xfrm>
            <a:prstGeom prst="pie">
              <a:avLst>
                <a:gd name="adj1" fmla="val 13540064"/>
                <a:gd name="adj2" fmla="val 18704641"/>
              </a:avLst>
            </a:prstGeom>
            <a:solidFill>
              <a:schemeClr val="bg1">
                <a:alpha val="5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6FECE846-A2C6-F066-2522-F9752F82DE7F}"/>
                </a:ext>
              </a:extLst>
            </p:cNvPr>
            <p:cNvSpPr>
              <a:spLocks noChangeAspect="1"/>
            </p:cNvSpPr>
            <p:nvPr/>
          </p:nvSpPr>
          <p:spPr>
            <a:xfrm rot="11488740">
              <a:off x="1509785" y="1749947"/>
              <a:ext cx="3337560" cy="3337560"/>
            </a:xfrm>
            <a:prstGeom prst="blockArc">
              <a:avLst>
                <a:gd name="adj1" fmla="val 4796351"/>
                <a:gd name="adj2" fmla="val 7371532"/>
                <a:gd name="adj3" fmla="val 19201"/>
              </a:avLst>
            </a:prstGeom>
            <a:solidFill>
              <a:schemeClr val="bg1">
                <a:alpha val="15000"/>
              </a:schemeClr>
            </a:solidFill>
            <a:ln w="6350"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F37A520-9338-4E14-5AE8-51F48EF860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333" y="2474967"/>
            <a:ext cx="5832752" cy="476778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2300" b="1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Presentation </a:t>
            </a:r>
            <a:r>
              <a:rPr lang="nb-NO" noProof="0" err="1"/>
              <a:t>Title</a:t>
            </a:r>
            <a:r>
              <a:rPr lang="nb-NO" noProof="0"/>
              <a:t> </a:t>
            </a:r>
            <a:br>
              <a:rPr lang="nb-NO" noProof="0"/>
            </a:br>
            <a:endParaRPr lang="nb-NO" noProof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C9B0A76-4162-F5BA-4939-B299785469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33" y="3004055"/>
            <a:ext cx="583275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 err="1"/>
              <a:t>Context</a:t>
            </a:r>
            <a:r>
              <a:rPr lang="nb-NO" noProof="0"/>
              <a:t> (</a:t>
            </a:r>
            <a:r>
              <a:rPr lang="nb-NO" noProof="0" err="1"/>
              <a:t>Optional</a:t>
            </a:r>
            <a:r>
              <a:rPr lang="nb-NO" noProof="0"/>
              <a:t>)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331EC1B-A4EB-184A-CBF0-5834F5233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333" y="3392955"/>
            <a:ext cx="583275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Company </a:t>
            </a:r>
            <a:r>
              <a:rPr lang="nb-NO" noProof="0" err="1"/>
              <a:t>name</a:t>
            </a:r>
            <a:r>
              <a:rPr lang="nb-NO" noProof="0"/>
              <a:t> (</a:t>
            </a:r>
            <a:r>
              <a:rPr lang="nb-NO" noProof="0" err="1"/>
              <a:t>optional</a:t>
            </a:r>
            <a:r>
              <a:rPr lang="nb-NO" noProof="0"/>
              <a:t>)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9A3E7C80-EC46-BF4F-F5DA-83E7A8F751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333" y="4057357"/>
            <a:ext cx="583275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Place and date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A2FF8EA-E4BD-CE1C-13E5-665B38CFFD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333" y="4446257"/>
            <a:ext cx="583275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THEMA </a:t>
            </a:r>
            <a:r>
              <a:rPr lang="nb-NO" noProof="0" err="1"/>
              <a:t>Consulting</a:t>
            </a:r>
            <a:r>
              <a:rPr lang="nb-NO" noProof="0"/>
              <a:t> Group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2E76F23-3544-458F-5942-45A30D33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333" y="6224455"/>
            <a:ext cx="5832752" cy="245923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Report </a:t>
            </a:r>
            <a:r>
              <a:rPr lang="nb-NO" noProof="0" err="1"/>
              <a:t>number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075330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>
          <p15:clr>
            <a:srgbClr val="FBAE40"/>
          </p15:clr>
        </p15:guide>
        <p15:guide id="2" pos="6743">
          <p15:clr>
            <a:srgbClr val="FBAE40"/>
          </p15:clr>
        </p15:guide>
        <p15:guide id="3" pos="3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ront page presentations - half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672F37-FDD2-49F5-2700-671F769938D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AF5657-084B-D0A7-B125-B79A10ADAF02}"/>
              </a:ext>
            </a:extLst>
          </p:cNvPr>
          <p:cNvCxnSpPr>
            <a:cxnSpLocks/>
          </p:cNvCxnSpPr>
          <p:nvPr/>
        </p:nvCxnSpPr>
        <p:spPr bwMode="auto">
          <a:xfrm>
            <a:off x="514234" y="4804914"/>
            <a:ext cx="5131953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387E19A-C4E3-23E6-8783-A8EB96AA67E1}"/>
              </a:ext>
            </a:extLst>
          </p:cNvPr>
          <p:cNvSpPr/>
          <p:nvPr/>
        </p:nvSpPr>
        <p:spPr>
          <a:xfrm>
            <a:off x="533333" y="2434762"/>
            <a:ext cx="5207339" cy="237015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endParaRPr lang="nb-NO" sz="1600" b="1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EB2A8D-2575-2FFA-CB9E-52076CCE3A2A}"/>
              </a:ext>
            </a:extLst>
          </p:cNvPr>
          <p:cNvCxnSpPr>
            <a:cxnSpLocks/>
          </p:cNvCxnSpPr>
          <p:nvPr/>
        </p:nvCxnSpPr>
        <p:spPr bwMode="auto">
          <a:xfrm>
            <a:off x="514234" y="2434762"/>
            <a:ext cx="5131953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F37A520-9338-4E14-5AE8-51F48EF860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334" y="2474967"/>
            <a:ext cx="5098162" cy="476778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23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Presentation </a:t>
            </a:r>
            <a:r>
              <a:rPr lang="nb-NO" noProof="0" err="1"/>
              <a:t>Title</a:t>
            </a:r>
            <a:r>
              <a:rPr lang="nb-NO" noProof="0"/>
              <a:t> </a:t>
            </a:r>
            <a:br>
              <a:rPr lang="nb-NO" noProof="0"/>
            </a:br>
            <a:endParaRPr lang="nb-NO" noProof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C9B0A76-4162-F5BA-4939-B299785469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34" y="3004055"/>
            <a:ext cx="509816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 err="1"/>
              <a:t>Context</a:t>
            </a:r>
            <a:r>
              <a:rPr lang="nb-NO" noProof="0"/>
              <a:t> (</a:t>
            </a:r>
            <a:r>
              <a:rPr lang="nb-NO" noProof="0" err="1"/>
              <a:t>Optional</a:t>
            </a:r>
            <a:r>
              <a:rPr lang="nb-NO" noProof="0"/>
              <a:t>)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331EC1B-A4EB-184A-CBF0-5834F5233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334" y="3392955"/>
            <a:ext cx="509816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Company </a:t>
            </a:r>
            <a:r>
              <a:rPr lang="nb-NO" noProof="0" err="1"/>
              <a:t>name</a:t>
            </a:r>
            <a:r>
              <a:rPr lang="nb-NO" noProof="0"/>
              <a:t> (</a:t>
            </a:r>
            <a:r>
              <a:rPr lang="nb-NO" noProof="0" err="1"/>
              <a:t>optional</a:t>
            </a:r>
            <a:r>
              <a:rPr lang="nb-NO" noProof="0"/>
              <a:t>)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9A3E7C80-EC46-BF4F-F5DA-83E7A8F751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334" y="4025458"/>
            <a:ext cx="509816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Place and date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A2FF8EA-E4BD-CE1C-13E5-665B38CFFD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334" y="4414358"/>
            <a:ext cx="5098162" cy="332655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THEMA </a:t>
            </a:r>
            <a:r>
              <a:rPr lang="nb-NO" noProof="0" err="1"/>
              <a:t>Consulting</a:t>
            </a:r>
            <a:r>
              <a:rPr lang="nb-NO" noProof="0"/>
              <a:t> Group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4997E30-C347-E659-3B61-B19461696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4" y="685963"/>
            <a:ext cx="1808913" cy="530014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CF18174-AB35-A8B6-DDF0-2DA3CD9DFB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</a:t>
            </a:r>
            <a:r>
              <a:rPr lang="nb-NO" noProof="0" err="1"/>
              <a:t>on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picture</a:t>
            </a:r>
            <a:r>
              <a:rPr lang="nb-NO" noProof="0"/>
              <a:t> </a:t>
            </a:r>
            <a:r>
              <a:rPr lang="nb-NO" noProof="0" err="1"/>
              <a:t>icon</a:t>
            </a:r>
            <a:r>
              <a:rPr lang="nb-NO" noProof="0"/>
              <a:t> </a:t>
            </a:r>
            <a:r>
              <a:rPr lang="nb-NO" noProof="0" err="1"/>
              <a:t>centred</a:t>
            </a:r>
            <a:r>
              <a:rPr lang="nb-NO" noProof="0"/>
              <a:t> </a:t>
            </a:r>
            <a:r>
              <a:rPr lang="nb-NO" noProof="0" err="1"/>
              <a:t>below</a:t>
            </a:r>
            <a:r>
              <a:rPr lang="nb-NO" noProof="0"/>
              <a:t> and </a:t>
            </a:r>
            <a:r>
              <a:rPr lang="nb-NO" noProof="0" err="1"/>
              <a:t>select</a:t>
            </a:r>
            <a:r>
              <a:rPr lang="nb-NO" noProof="0"/>
              <a:t> a </a:t>
            </a:r>
            <a:r>
              <a:rPr lang="nb-NO" noProof="0" err="1"/>
              <a:t>picture</a:t>
            </a:r>
            <a:r>
              <a:rPr lang="nb-NO" noProof="0"/>
              <a:t> from:</a:t>
            </a:r>
            <a:br>
              <a:rPr lang="nb-NO" noProof="0"/>
            </a:br>
            <a:r>
              <a:rPr lang="nb-NO" noProof="0"/>
              <a:t>G:\1 THEMA formats\2 Pictures\</a:t>
            </a:r>
            <a:br>
              <a:rPr lang="nb-NO" noProof="0"/>
            </a:br>
            <a:br>
              <a:rPr lang="nb-NO" noProof="0"/>
            </a:br>
            <a:r>
              <a:rPr lang="nb-NO" noProof="0"/>
              <a:t>Or </a:t>
            </a:r>
            <a:r>
              <a:rPr lang="nb-NO" noProof="0" err="1"/>
              <a:t>try</a:t>
            </a:r>
            <a:r>
              <a:rPr lang="nb-NO" noProof="0"/>
              <a:t> </a:t>
            </a:r>
            <a:r>
              <a:rPr lang="nb-NO" noProof="0" err="1"/>
              <a:t>one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these</a:t>
            </a:r>
            <a:r>
              <a:rPr lang="nb-NO" noProof="0"/>
              <a:t> </a:t>
            </a:r>
            <a:r>
              <a:rPr lang="nb-NO" noProof="0" err="1"/>
              <a:t>sources</a:t>
            </a:r>
            <a:r>
              <a:rPr lang="nb-NO" noProof="0"/>
              <a:t> for royalty </a:t>
            </a:r>
            <a:r>
              <a:rPr lang="nb-NO" noProof="0" err="1"/>
              <a:t>free</a:t>
            </a:r>
            <a:r>
              <a:rPr lang="nb-NO" noProof="0"/>
              <a:t> </a:t>
            </a:r>
            <a:r>
              <a:rPr lang="nb-NO" noProof="0" err="1"/>
              <a:t>pictures</a:t>
            </a:r>
            <a:r>
              <a:rPr lang="nb-NO" noProof="0"/>
              <a:t>: https://unsplash.com/, https://pixabay.com/, https://www.pexels.com</a:t>
            </a:r>
            <a:br>
              <a:rPr lang="nb-NO" noProof="0"/>
            </a:br>
            <a:br>
              <a:rPr lang="nb-NO" noProof="0"/>
            </a:b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</a:t>
            </a:r>
            <a:r>
              <a:rPr lang="nb-NO" noProof="0" err="1"/>
              <a:t>also</a:t>
            </a:r>
            <a:r>
              <a:rPr lang="nb-NO" noProof="0"/>
              <a:t> </a:t>
            </a:r>
            <a:r>
              <a:rPr lang="nb-NO" noProof="0" err="1"/>
              <a:t>copy</a:t>
            </a:r>
            <a:r>
              <a:rPr lang="nb-NO" noProof="0"/>
              <a:t> a </a:t>
            </a:r>
            <a:r>
              <a:rPr lang="nb-NO" noProof="0" err="1"/>
              <a:t>picture</a:t>
            </a:r>
            <a:r>
              <a:rPr lang="nb-NO" noProof="0"/>
              <a:t>, </a:t>
            </a:r>
            <a:r>
              <a:rPr lang="nb-NO" noProof="0" err="1"/>
              <a:t>select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figure</a:t>
            </a:r>
            <a:r>
              <a:rPr lang="nb-NO" noProof="0"/>
              <a:t> and </a:t>
            </a:r>
            <a:r>
              <a:rPr lang="nb-NO" noProof="0" err="1"/>
              <a:t>paste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picture</a:t>
            </a:r>
            <a:r>
              <a:rPr lang="nb-NO" noProof="0"/>
              <a:t> </a:t>
            </a:r>
            <a:r>
              <a:rPr lang="nb-NO" noProof="0" err="1"/>
              <a:t>directly</a:t>
            </a:r>
            <a:r>
              <a:rPr lang="nb-NO" noProof="0"/>
              <a:t> (</a:t>
            </a:r>
            <a:r>
              <a:rPr lang="nb-NO" noProof="0" err="1"/>
              <a:t>but</a:t>
            </a:r>
            <a:r>
              <a:rPr lang="nb-NO" noProof="0"/>
              <a:t> be </a:t>
            </a:r>
            <a:r>
              <a:rPr lang="nb-NO" noProof="0" err="1"/>
              <a:t>aware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quality</a:t>
            </a:r>
            <a:r>
              <a:rPr lang="nb-NO" noProof="0"/>
              <a:t>)</a:t>
            </a:r>
            <a:br>
              <a:rPr lang="nb-NO" noProof="0"/>
            </a:br>
            <a:r>
              <a:rPr lang="nb-NO" noProof="0"/>
              <a:t>If </a:t>
            </a:r>
            <a:r>
              <a:rPr lang="nb-NO" noProof="0" err="1"/>
              <a:t>necessary</a:t>
            </a:r>
            <a:r>
              <a:rPr lang="nb-NO" noProof="0"/>
              <a:t>, by </a:t>
            </a:r>
            <a:r>
              <a:rPr lang="nb-NO" noProof="0" err="1"/>
              <a:t>selecting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and </a:t>
            </a:r>
            <a:r>
              <a:rPr lang="nb-NO" noProof="0" err="1"/>
              <a:t>then</a:t>
            </a:r>
            <a:r>
              <a:rPr lang="nb-NO" noProof="0"/>
              <a:t> Format -&gt; Crop, </a:t>
            </a: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alter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portion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</a:t>
            </a:r>
            <a:r>
              <a:rPr lang="nb-NO" noProof="0" err="1"/>
              <a:t>shown</a:t>
            </a:r>
            <a:r>
              <a:rPr lang="nb-NO" noProof="0"/>
              <a:t>.</a:t>
            </a:r>
            <a:br>
              <a:rPr lang="nb-NO" noProof="0"/>
            </a:b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</a:t>
            </a:r>
            <a:r>
              <a:rPr lang="nb-NO" noProof="0" err="1"/>
              <a:t>also</a:t>
            </a:r>
            <a:r>
              <a:rPr lang="nb-NO" noProof="0"/>
              <a:t> </a:t>
            </a:r>
            <a:r>
              <a:rPr lang="nb-NO" noProof="0" err="1"/>
              <a:t>select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and </a:t>
            </a:r>
            <a:r>
              <a:rPr lang="nb-NO" noProof="0" err="1"/>
              <a:t>then</a:t>
            </a:r>
            <a:r>
              <a:rPr lang="nb-NO" noProof="0"/>
              <a:t> </a:t>
            </a:r>
            <a:r>
              <a:rPr lang="nb-NO" noProof="0" err="1"/>
              <a:t>use</a:t>
            </a:r>
            <a:r>
              <a:rPr lang="nb-NO" noProof="0"/>
              <a:t> Format -&gt; Send to Back to </a:t>
            </a:r>
            <a:r>
              <a:rPr lang="nb-NO" noProof="0" err="1"/>
              <a:t>help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text</a:t>
            </a:r>
            <a:r>
              <a:rPr lang="nb-NO" noProof="0"/>
              <a:t> stand </a:t>
            </a:r>
            <a:r>
              <a:rPr lang="nb-NO" noProof="0" err="1"/>
              <a:t>out</a:t>
            </a:r>
            <a:r>
              <a:rPr lang="nb-NO" noProof="0"/>
              <a:t>.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ECE2827-48DA-A237-8F9C-9367406F79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333" y="6224455"/>
            <a:ext cx="5112854" cy="245923"/>
          </a:xfrm>
          <a:prstGeom prst="rect">
            <a:avLst/>
          </a:prstGeom>
        </p:spPr>
        <p:txBody>
          <a:bodyPr wrap="square" lIns="122577" tIns="63740" rIns="122577" bIns="6374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Report </a:t>
            </a:r>
            <a:r>
              <a:rPr lang="nb-NO" noProof="0" err="1"/>
              <a:t>number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67363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>
          <p15:clr>
            <a:srgbClr val="FBAE40"/>
          </p15:clr>
        </p15:guide>
        <p15:guide id="2" pos="6743">
          <p15:clr>
            <a:srgbClr val="FBAE40"/>
          </p15:clr>
        </p15:guide>
        <p15:guide id="3" pos="3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- presentations white log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EB01D19-E2E3-950B-B1A7-9020BDE50A48}"/>
              </a:ext>
            </a:extLst>
          </p:cNvPr>
          <p:cNvSpPr/>
          <p:nvPr userDrawn="1"/>
        </p:nvSpPr>
        <p:spPr>
          <a:xfrm>
            <a:off x="0" y="0"/>
            <a:ext cx="12191999" cy="6858001"/>
          </a:xfrm>
          <a:custGeom>
            <a:avLst/>
            <a:gdLst>
              <a:gd name="connsiteX0" fmla="*/ 10213495 w 12194554"/>
              <a:gd name="connsiteY0" fmla="*/ 4499081 h 6860277"/>
              <a:gd name="connsiteX1" fmla="*/ 10213307 w 12194554"/>
              <a:gd name="connsiteY1" fmla="*/ 4499341 h 6860277"/>
              <a:gd name="connsiteX2" fmla="*/ 10193549 w 12194554"/>
              <a:gd name="connsiteY2" fmla="*/ 4519438 h 6860277"/>
              <a:gd name="connsiteX3" fmla="*/ 10359931 w 12194554"/>
              <a:gd name="connsiteY3" fmla="*/ 4297238 h 6860277"/>
              <a:gd name="connsiteX4" fmla="*/ 10359767 w 12194554"/>
              <a:gd name="connsiteY4" fmla="*/ 4297555 h 6860277"/>
              <a:gd name="connsiteX5" fmla="*/ 10341530 w 12194554"/>
              <a:gd name="connsiteY5" fmla="*/ 4322680 h 6860277"/>
              <a:gd name="connsiteX6" fmla="*/ 10476310 w 12194554"/>
              <a:gd name="connsiteY6" fmla="*/ 4071831 h 6860277"/>
              <a:gd name="connsiteX7" fmla="*/ 10476179 w 12194554"/>
              <a:gd name="connsiteY7" fmla="*/ 4072219 h 6860277"/>
              <a:gd name="connsiteX8" fmla="*/ 10460142 w 12194554"/>
              <a:gd name="connsiteY8" fmla="*/ 4103264 h 6860277"/>
              <a:gd name="connsiteX9" fmla="*/ 10557304 w 12194554"/>
              <a:gd name="connsiteY9" fmla="*/ 3831439 h 6860277"/>
              <a:gd name="connsiteX10" fmla="*/ 10557226 w 12194554"/>
              <a:gd name="connsiteY10" fmla="*/ 3831886 h 6860277"/>
              <a:gd name="connsiteX11" fmla="*/ 10545155 w 12194554"/>
              <a:gd name="connsiteY11" fmla="*/ 3867678 h 6860277"/>
              <a:gd name="connsiteX12" fmla="*/ 10600467 w 12194554"/>
              <a:gd name="connsiteY12" fmla="*/ 3585867 h 6860277"/>
              <a:gd name="connsiteX13" fmla="*/ 10600455 w 12194554"/>
              <a:gd name="connsiteY13" fmla="*/ 3586327 h 6860277"/>
              <a:gd name="connsiteX14" fmla="*/ 10594038 w 12194554"/>
              <a:gd name="connsiteY14" fmla="*/ 3622773 h 6860277"/>
              <a:gd name="connsiteX15" fmla="*/ 10606619 w 12194554"/>
              <a:gd name="connsiteY15" fmla="*/ 3339154 h 6860277"/>
              <a:gd name="connsiteX16" fmla="*/ 10606677 w 12194554"/>
              <a:gd name="connsiteY16" fmla="*/ 3339624 h 6860277"/>
              <a:gd name="connsiteX17" fmla="*/ 10605747 w 12194554"/>
              <a:gd name="connsiteY17" fmla="*/ 3376495 h 6860277"/>
              <a:gd name="connsiteX18" fmla="*/ 10606619 w 12194554"/>
              <a:gd name="connsiteY18" fmla="*/ 3339154 h 6860277"/>
              <a:gd name="connsiteX19" fmla="*/ 10576571 w 12194554"/>
              <a:gd name="connsiteY19" fmla="*/ 3095377 h 6860277"/>
              <a:gd name="connsiteX20" fmla="*/ 10576705 w 12194554"/>
              <a:gd name="connsiteY20" fmla="*/ 3095859 h 6860277"/>
              <a:gd name="connsiteX21" fmla="*/ 10581342 w 12194554"/>
              <a:gd name="connsiteY21" fmla="*/ 3133579 h 6860277"/>
              <a:gd name="connsiteX22" fmla="*/ 7415332 w 12194554"/>
              <a:gd name="connsiteY22" fmla="*/ 1717018 h 6860277"/>
              <a:gd name="connsiteX23" fmla="*/ 6794484 w 12194554"/>
              <a:gd name="connsiteY23" fmla="*/ 4210764 h 6860277"/>
              <a:gd name="connsiteX24" fmla="*/ 8884579 w 12194554"/>
              <a:gd name="connsiteY24" fmla="*/ 5705997 h 6860277"/>
              <a:gd name="connsiteX25" fmla="*/ 11044211 w 12194554"/>
              <a:gd name="connsiteY25" fmla="*/ 4313083 h 6860277"/>
              <a:gd name="connsiteX26" fmla="*/ 10544096 w 12194554"/>
              <a:gd name="connsiteY26" fmla="*/ 1792348 h 6860277"/>
              <a:gd name="connsiteX27" fmla="*/ 10111044 w 12194554"/>
              <a:gd name="connsiteY27" fmla="*/ 2231830 h 6860277"/>
              <a:gd name="connsiteX28" fmla="*/ 10122209 w 12194554"/>
              <a:gd name="connsiteY28" fmla="*/ 2244638 h 6860277"/>
              <a:gd name="connsiteX29" fmla="*/ 10122099 w 12194554"/>
              <a:gd name="connsiteY29" fmla="*/ 2244607 h 6860277"/>
              <a:gd name="connsiteX30" fmla="*/ 10108695 w 12194554"/>
              <a:gd name="connsiteY30" fmla="*/ 2229294 h 6860277"/>
              <a:gd name="connsiteX31" fmla="*/ 10099763 w 12194554"/>
              <a:gd name="connsiteY31" fmla="*/ 2238397 h 6860277"/>
              <a:gd name="connsiteX32" fmla="*/ 10095901 w 12194554"/>
              <a:gd name="connsiteY32" fmla="*/ 2237324 h 6860277"/>
              <a:gd name="connsiteX33" fmla="*/ 10105894 w 12194554"/>
              <a:gd name="connsiteY33" fmla="*/ 2227097 h 6860277"/>
              <a:gd name="connsiteX34" fmla="*/ 8980905 w 12194554"/>
              <a:gd name="connsiteY34" fmla="*/ 1752391 h 6860277"/>
              <a:gd name="connsiteX35" fmla="*/ 8965044 w 12194554"/>
              <a:gd name="connsiteY35" fmla="*/ 2393040 h 6860277"/>
              <a:gd name="connsiteX36" fmla="*/ 8970250 w 12194554"/>
              <a:gd name="connsiteY36" fmla="*/ 2393415 h 6860277"/>
              <a:gd name="connsiteX37" fmla="*/ 8966657 w 12194554"/>
              <a:gd name="connsiteY37" fmla="*/ 2395645 h 6860277"/>
              <a:gd name="connsiteX38" fmla="*/ 8853871 w 12194554"/>
              <a:gd name="connsiteY38" fmla="*/ 2395485 h 6860277"/>
              <a:gd name="connsiteX39" fmla="*/ 8356516 w 12194554"/>
              <a:gd name="connsiteY39" fmla="*/ 2572763 h 6860277"/>
              <a:gd name="connsiteX40" fmla="*/ 8238642 w 12194554"/>
              <a:gd name="connsiteY40" fmla="*/ 2669889 h 6860277"/>
              <a:gd name="connsiteX41" fmla="*/ 8253146 w 12194554"/>
              <a:gd name="connsiteY41" fmla="*/ 2654757 h 6860277"/>
              <a:gd name="connsiteX42" fmla="*/ 7825731 w 12194554"/>
              <a:gd name="connsiteY42" fmla="*/ 2177875 h 6860277"/>
              <a:gd name="connsiteX43" fmla="*/ 7826733 w 12194554"/>
              <a:gd name="connsiteY43" fmla="*/ 2176832 h 6860277"/>
              <a:gd name="connsiteX44" fmla="*/ 12194554 w 12194554"/>
              <a:gd name="connsiteY44" fmla="*/ 0 h 6860277"/>
              <a:gd name="connsiteX45" fmla="*/ 12192760 w 12194554"/>
              <a:gd name="connsiteY45" fmla="*/ 6860277 h 6860277"/>
              <a:gd name="connsiteX46" fmla="*/ 5761038 w 12194554"/>
              <a:gd name="connsiteY46" fmla="*/ 6859933 h 6860277"/>
              <a:gd name="connsiteX47" fmla="*/ 5761038 w 12194554"/>
              <a:gd name="connsiteY47" fmla="*/ 6859934 h 6860277"/>
              <a:gd name="connsiteX48" fmla="*/ 0 w 12194554"/>
              <a:gd name="connsiteY48" fmla="*/ 6859934 h 6860277"/>
              <a:gd name="connsiteX49" fmla="*/ 0 w 12194554"/>
              <a:gd name="connsiteY49" fmla="*/ 1934 h 6860277"/>
              <a:gd name="connsiteX50" fmla="*/ 5761038 w 12194554"/>
              <a:gd name="connsiteY50" fmla="*/ 1934 h 6860277"/>
              <a:gd name="connsiteX51" fmla="*/ 5761038 w 12194554"/>
              <a:gd name="connsiteY51" fmla="*/ 1933 h 686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4554" h="6860277">
                <a:moveTo>
                  <a:pt x="10213495" y="4499081"/>
                </a:moveTo>
                <a:lnTo>
                  <a:pt x="10213307" y="4499341"/>
                </a:lnTo>
                <a:lnTo>
                  <a:pt x="10193549" y="4519438"/>
                </a:lnTo>
                <a:close/>
                <a:moveTo>
                  <a:pt x="10359931" y="4297238"/>
                </a:moveTo>
                <a:lnTo>
                  <a:pt x="10359767" y="4297555"/>
                </a:lnTo>
                <a:lnTo>
                  <a:pt x="10341530" y="4322680"/>
                </a:lnTo>
                <a:close/>
                <a:moveTo>
                  <a:pt x="10476310" y="4071831"/>
                </a:moveTo>
                <a:cubicBezTo>
                  <a:pt x="10476266" y="4071960"/>
                  <a:pt x="10476223" y="4072090"/>
                  <a:pt x="10476179" y="4072219"/>
                </a:cubicBezTo>
                <a:lnTo>
                  <a:pt x="10460142" y="4103264"/>
                </a:lnTo>
                <a:close/>
                <a:moveTo>
                  <a:pt x="10557304" y="3831439"/>
                </a:moveTo>
                <a:lnTo>
                  <a:pt x="10557226" y="3831886"/>
                </a:lnTo>
                <a:lnTo>
                  <a:pt x="10545155" y="3867678"/>
                </a:lnTo>
                <a:close/>
                <a:moveTo>
                  <a:pt x="10600467" y="3585867"/>
                </a:moveTo>
                <a:cubicBezTo>
                  <a:pt x="10600463" y="3586020"/>
                  <a:pt x="10600459" y="3586174"/>
                  <a:pt x="10600455" y="3586327"/>
                </a:cubicBezTo>
                <a:lnTo>
                  <a:pt x="10594038" y="3622773"/>
                </a:lnTo>
                <a:close/>
                <a:moveTo>
                  <a:pt x="10606619" y="3339154"/>
                </a:moveTo>
                <a:cubicBezTo>
                  <a:pt x="10606638" y="3339311"/>
                  <a:pt x="10606658" y="3339467"/>
                  <a:pt x="10606677" y="3339624"/>
                </a:cubicBezTo>
                <a:lnTo>
                  <a:pt x="10605747" y="3376495"/>
                </a:lnTo>
                <a:cubicBezTo>
                  <a:pt x="10606038" y="3364048"/>
                  <a:pt x="10606328" y="3351601"/>
                  <a:pt x="10606619" y="3339154"/>
                </a:cubicBezTo>
                <a:close/>
                <a:moveTo>
                  <a:pt x="10576571" y="3095377"/>
                </a:moveTo>
                <a:cubicBezTo>
                  <a:pt x="10576616" y="3095538"/>
                  <a:pt x="10576660" y="3095698"/>
                  <a:pt x="10576705" y="3095859"/>
                </a:cubicBezTo>
                <a:lnTo>
                  <a:pt x="10581342" y="3133579"/>
                </a:lnTo>
                <a:close/>
                <a:moveTo>
                  <a:pt x="7415332" y="1717018"/>
                </a:moveTo>
                <a:cubicBezTo>
                  <a:pt x="6716513" y="2342260"/>
                  <a:pt x="6470390" y="3330855"/>
                  <a:pt x="6794484" y="4210764"/>
                </a:cubicBezTo>
                <a:cubicBezTo>
                  <a:pt x="7118579" y="5090672"/>
                  <a:pt x="7947155" y="5683427"/>
                  <a:pt x="8884579" y="5705997"/>
                </a:cubicBezTo>
                <a:cubicBezTo>
                  <a:pt x="9822005" y="5728567"/>
                  <a:pt x="10678146" y="5176375"/>
                  <a:pt x="11044211" y="4313083"/>
                </a:cubicBezTo>
                <a:cubicBezTo>
                  <a:pt x="11410276" y="3449791"/>
                  <a:pt x="11212016" y="2450498"/>
                  <a:pt x="10544096" y="1792348"/>
                </a:cubicBezTo>
                <a:lnTo>
                  <a:pt x="10111044" y="2231830"/>
                </a:lnTo>
                <a:lnTo>
                  <a:pt x="10122209" y="2244638"/>
                </a:lnTo>
                <a:cubicBezTo>
                  <a:pt x="10122172" y="2244628"/>
                  <a:pt x="10122136" y="2244617"/>
                  <a:pt x="10122099" y="2244607"/>
                </a:cubicBezTo>
                <a:lnTo>
                  <a:pt x="10108695" y="2229294"/>
                </a:lnTo>
                <a:lnTo>
                  <a:pt x="10099763" y="2238397"/>
                </a:lnTo>
                <a:lnTo>
                  <a:pt x="10095901" y="2237324"/>
                </a:lnTo>
                <a:lnTo>
                  <a:pt x="10105894" y="2227097"/>
                </a:lnTo>
                <a:cubicBezTo>
                  <a:pt x="9804331" y="1932425"/>
                  <a:pt x="9402405" y="1762826"/>
                  <a:pt x="8980905" y="1752391"/>
                </a:cubicBezTo>
                <a:lnTo>
                  <a:pt x="8965044" y="2393040"/>
                </a:lnTo>
                <a:lnTo>
                  <a:pt x="8970250" y="2393415"/>
                </a:lnTo>
                <a:lnTo>
                  <a:pt x="8966657" y="2395645"/>
                </a:lnTo>
                <a:lnTo>
                  <a:pt x="8853871" y="2395485"/>
                </a:lnTo>
                <a:cubicBezTo>
                  <a:pt x="8680103" y="2409906"/>
                  <a:pt x="8508449" y="2468495"/>
                  <a:pt x="8356516" y="2572763"/>
                </a:cubicBezTo>
                <a:lnTo>
                  <a:pt x="8238642" y="2669889"/>
                </a:lnTo>
                <a:lnTo>
                  <a:pt x="8253146" y="2654757"/>
                </a:lnTo>
                <a:lnTo>
                  <a:pt x="7825731" y="2177875"/>
                </a:lnTo>
                <a:lnTo>
                  <a:pt x="7826733" y="2176832"/>
                </a:lnTo>
                <a:close/>
                <a:moveTo>
                  <a:pt x="12194554" y="0"/>
                </a:moveTo>
                <a:cubicBezTo>
                  <a:pt x="12190137" y="2286000"/>
                  <a:pt x="12197177" y="4574277"/>
                  <a:pt x="12192760" y="6860277"/>
                </a:cubicBezTo>
                <a:lnTo>
                  <a:pt x="5761038" y="6859933"/>
                </a:lnTo>
                <a:lnTo>
                  <a:pt x="5761038" y="6859934"/>
                </a:lnTo>
                <a:lnTo>
                  <a:pt x="0" y="6859934"/>
                </a:lnTo>
                <a:lnTo>
                  <a:pt x="0" y="1934"/>
                </a:lnTo>
                <a:lnTo>
                  <a:pt x="5761038" y="1934"/>
                </a:lnTo>
                <a:lnTo>
                  <a:pt x="5761038" y="1933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87E19A-C4E3-23E6-8783-A8EB96AA67E1}"/>
              </a:ext>
            </a:extLst>
          </p:cNvPr>
          <p:cNvSpPr/>
          <p:nvPr/>
        </p:nvSpPr>
        <p:spPr>
          <a:xfrm>
            <a:off x="533333" y="2434762"/>
            <a:ext cx="5957660" cy="237015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endParaRPr lang="nb-NO" sz="1600" b="1">
              <a:solidFill>
                <a:schemeClr val="tx1"/>
              </a:solidFill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2ED91E81-A636-4690-8E7A-2E88BAC6591F}"/>
              </a:ext>
            </a:extLst>
          </p:cNvPr>
          <p:cNvSpPr/>
          <p:nvPr userDrawn="1"/>
        </p:nvSpPr>
        <p:spPr>
          <a:xfrm rot="11488740">
            <a:off x="6653214" y="1150156"/>
            <a:ext cx="4569618" cy="4557690"/>
          </a:xfrm>
          <a:prstGeom prst="blockArc">
            <a:avLst>
              <a:gd name="adj1" fmla="val 7379116"/>
              <a:gd name="adj2" fmla="val 2210671"/>
              <a:gd name="adj3" fmla="val 13158"/>
            </a:avLst>
          </a:prstGeom>
          <a:solidFill>
            <a:schemeClr val="accent1">
              <a:lumMod val="20000"/>
              <a:lumOff val="80000"/>
              <a:alpha val="2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2CABD53-F3C7-D538-123E-2012CBB5B2F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4963" y="476250"/>
            <a:ext cx="5761037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Agenda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9983FCA3-BE0C-F9A4-BB36-4BA7C5A68F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879" y="6116743"/>
            <a:ext cx="1808913" cy="530014"/>
          </a:xfrm>
          <a:prstGeom prst="rect">
            <a:avLst/>
          </a:prstGeom>
        </p:spPr>
      </p:pic>
      <p:sp>
        <p:nvSpPr>
          <p:cNvPr id="24" name="Partial Circle 23">
            <a:extLst>
              <a:ext uri="{FF2B5EF4-FFF2-40B4-BE49-F238E27FC236}">
                <a16:creationId xmlns:a16="http://schemas.microsoft.com/office/drawing/2014/main" id="{E269A749-93F1-EE5C-1A29-54B6FE24165F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908805" y="2403520"/>
            <a:ext cx="2058436" cy="2050961"/>
          </a:xfrm>
          <a:prstGeom prst="pie">
            <a:avLst>
              <a:gd name="adj1" fmla="val 13540064"/>
              <a:gd name="adj2" fmla="val 18701601"/>
            </a:avLst>
          </a:prstGeom>
          <a:solidFill>
            <a:schemeClr val="accent1">
              <a:lumMod val="40000"/>
              <a:lumOff val="60000"/>
              <a:alpha val="33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20B86C27-CE99-7693-C47F-65486933E1A8}"/>
              </a:ext>
            </a:extLst>
          </p:cNvPr>
          <p:cNvSpPr>
            <a:spLocks noChangeAspect="1"/>
          </p:cNvSpPr>
          <p:nvPr userDrawn="1"/>
        </p:nvSpPr>
        <p:spPr>
          <a:xfrm rot="11520000">
            <a:off x="7269724" y="1765054"/>
            <a:ext cx="3336601" cy="3327891"/>
          </a:xfrm>
          <a:prstGeom prst="blockArc">
            <a:avLst>
              <a:gd name="adj1" fmla="val 7347561"/>
              <a:gd name="adj2" fmla="val 2167862"/>
              <a:gd name="adj3" fmla="val 19191"/>
            </a:avLst>
          </a:prstGeom>
          <a:solidFill>
            <a:schemeClr val="accent1">
              <a:lumMod val="40000"/>
              <a:lumOff val="60000"/>
              <a:alpha val="1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artial Circle 25">
            <a:extLst>
              <a:ext uri="{FF2B5EF4-FFF2-40B4-BE49-F238E27FC236}">
                <a16:creationId xmlns:a16="http://schemas.microsoft.com/office/drawing/2014/main" id="{2234F2E4-3C07-F191-4591-C6D62650ED20}"/>
              </a:ext>
            </a:extLst>
          </p:cNvPr>
          <p:cNvSpPr>
            <a:spLocks noChangeAspect="1"/>
          </p:cNvSpPr>
          <p:nvPr userDrawn="1"/>
        </p:nvSpPr>
        <p:spPr>
          <a:xfrm>
            <a:off x="7908805" y="2403518"/>
            <a:ext cx="2058436" cy="2050961"/>
          </a:xfrm>
          <a:prstGeom prst="pie">
            <a:avLst>
              <a:gd name="adj1" fmla="val 13685946"/>
              <a:gd name="adj2" fmla="val 16289950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9B4E4B8B-E8B6-3E9E-EF48-388FE7E7EC70}"/>
              </a:ext>
            </a:extLst>
          </p:cNvPr>
          <p:cNvSpPr>
            <a:spLocks noChangeAspect="1"/>
          </p:cNvSpPr>
          <p:nvPr userDrawn="1"/>
        </p:nvSpPr>
        <p:spPr>
          <a:xfrm rot="11488740">
            <a:off x="7270112" y="1765443"/>
            <a:ext cx="3335821" cy="3327114"/>
          </a:xfrm>
          <a:prstGeom prst="blockArc">
            <a:avLst>
              <a:gd name="adj1" fmla="val 4796351"/>
              <a:gd name="adj2" fmla="val 7371532"/>
              <a:gd name="adj3" fmla="val 19201"/>
            </a:avLst>
          </a:prstGeom>
          <a:solidFill>
            <a:schemeClr val="accent1">
              <a:lumMod val="40000"/>
              <a:lumOff val="60000"/>
              <a:alpha val="3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FE65A92E-8CBB-7FE5-453F-78D1C71B60DD}"/>
              </a:ext>
            </a:extLst>
          </p:cNvPr>
          <p:cNvSpPr/>
          <p:nvPr userDrawn="1"/>
        </p:nvSpPr>
        <p:spPr>
          <a:xfrm rot="11488740">
            <a:off x="6653214" y="1150155"/>
            <a:ext cx="4569618" cy="4557690"/>
          </a:xfrm>
          <a:prstGeom prst="blockArc">
            <a:avLst>
              <a:gd name="adj1" fmla="val 7379116"/>
              <a:gd name="adj2" fmla="val 2210671"/>
              <a:gd name="adj3" fmla="val 13158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03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>
          <p15:clr>
            <a:srgbClr val="FBAE40"/>
          </p15:clr>
        </p15:guide>
        <p15:guide id="2" pos="6743">
          <p15:clr>
            <a:srgbClr val="FBAE40"/>
          </p15:clr>
        </p15:guide>
        <p15:guide id="3" pos="3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- presentations dark logo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11F7E96-1E73-72A9-60FC-C501F5299B6D}"/>
              </a:ext>
            </a:extLst>
          </p:cNvPr>
          <p:cNvSpPr/>
          <p:nvPr userDrawn="1"/>
        </p:nvSpPr>
        <p:spPr>
          <a:xfrm>
            <a:off x="0" y="0"/>
            <a:ext cx="12191999" cy="6858001"/>
          </a:xfrm>
          <a:custGeom>
            <a:avLst/>
            <a:gdLst>
              <a:gd name="connsiteX0" fmla="*/ 10213495 w 12194554"/>
              <a:gd name="connsiteY0" fmla="*/ 4499081 h 6860277"/>
              <a:gd name="connsiteX1" fmla="*/ 10213307 w 12194554"/>
              <a:gd name="connsiteY1" fmla="*/ 4499341 h 6860277"/>
              <a:gd name="connsiteX2" fmla="*/ 10193549 w 12194554"/>
              <a:gd name="connsiteY2" fmla="*/ 4519438 h 6860277"/>
              <a:gd name="connsiteX3" fmla="*/ 10359931 w 12194554"/>
              <a:gd name="connsiteY3" fmla="*/ 4297238 h 6860277"/>
              <a:gd name="connsiteX4" fmla="*/ 10359767 w 12194554"/>
              <a:gd name="connsiteY4" fmla="*/ 4297555 h 6860277"/>
              <a:gd name="connsiteX5" fmla="*/ 10341530 w 12194554"/>
              <a:gd name="connsiteY5" fmla="*/ 4322680 h 6860277"/>
              <a:gd name="connsiteX6" fmla="*/ 10476310 w 12194554"/>
              <a:gd name="connsiteY6" fmla="*/ 4071831 h 6860277"/>
              <a:gd name="connsiteX7" fmla="*/ 10476179 w 12194554"/>
              <a:gd name="connsiteY7" fmla="*/ 4072219 h 6860277"/>
              <a:gd name="connsiteX8" fmla="*/ 10460142 w 12194554"/>
              <a:gd name="connsiteY8" fmla="*/ 4103264 h 6860277"/>
              <a:gd name="connsiteX9" fmla="*/ 10557304 w 12194554"/>
              <a:gd name="connsiteY9" fmla="*/ 3831439 h 6860277"/>
              <a:gd name="connsiteX10" fmla="*/ 10557226 w 12194554"/>
              <a:gd name="connsiteY10" fmla="*/ 3831886 h 6860277"/>
              <a:gd name="connsiteX11" fmla="*/ 10545155 w 12194554"/>
              <a:gd name="connsiteY11" fmla="*/ 3867678 h 6860277"/>
              <a:gd name="connsiteX12" fmla="*/ 10600467 w 12194554"/>
              <a:gd name="connsiteY12" fmla="*/ 3585867 h 6860277"/>
              <a:gd name="connsiteX13" fmla="*/ 10600455 w 12194554"/>
              <a:gd name="connsiteY13" fmla="*/ 3586327 h 6860277"/>
              <a:gd name="connsiteX14" fmla="*/ 10594038 w 12194554"/>
              <a:gd name="connsiteY14" fmla="*/ 3622773 h 6860277"/>
              <a:gd name="connsiteX15" fmla="*/ 10606619 w 12194554"/>
              <a:gd name="connsiteY15" fmla="*/ 3339154 h 6860277"/>
              <a:gd name="connsiteX16" fmla="*/ 10606677 w 12194554"/>
              <a:gd name="connsiteY16" fmla="*/ 3339624 h 6860277"/>
              <a:gd name="connsiteX17" fmla="*/ 10605747 w 12194554"/>
              <a:gd name="connsiteY17" fmla="*/ 3376495 h 6860277"/>
              <a:gd name="connsiteX18" fmla="*/ 10606619 w 12194554"/>
              <a:gd name="connsiteY18" fmla="*/ 3339154 h 6860277"/>
              <a:gd name="connsiteX19" fmla="*/ 10576571 w 12194554"/>
              <a:gd name="connsiteY19" fmla="*/ 3095377 h 6860277"/>
              <a:gd name="connsiteX20" fmla="*/ 10576705 w 12194554"/>
              <a:gd name="connsiteY20" fmla="*/ 3095859 h 6860277"/>
              <a:gd name="connsiteX21" fmla="*/ 10581342 w 12194554"/>
              <a:gd name="connsiteY21" fmla="*/ 3133579 h 6860277"/>
              <a:gd name="connsiteX22" fmla="*/ 7415332 w 12194554"/>
              <a:gd name="connsiteY22" fmla="*/ 1717018 h 6860277"/>
              <a:gd name="connsiteX23" fmla="*/ 6794484 w 12194554"/>
              <a:gd name="connsiteY23" fmla="*/ 4210764 h 6860277"/>
              <a:gd name="connsiteX24" fmla="*/ 8884579 w 12194554"/>
              <a:gd name="connsiteY24" fmla="*/ 5705997 h 6860277"/>
              <a:gd name="connsiteX25" fmla="*/ 11044211 w 12194554"/>
              <a:gd name="connsiteY25" fmla="*/ 4313083 h 6860277"/>
              <a:gd name="connsiteX26" fmla="*/ 10544096 w 12194554"/>
              <a:gd name="connsiteY26" fmla="*/ 1792348 h 6860277"/>
              <a:gd name="connsiteX27" fmla="*/ 10111044 w 12194554"/>
              <a:gd name="connsiteY27" fmla="*/ 2231830 h 6860277"/>
              <a:gd name="connsiteX28" fmla="*/ 10122209 w 12194554"/>
              <a:gd name="connsiteY28" fmla="*/ 2244638 h 6860277"/>
              <a:gd name="connsiteX29" fmla="*/ 10122099 w 12194554"/>
              <a:gd name="connsiteY29" fmla="*/ 2244607 h 6860277"/>
              <a:gd name="connsiteX30" fmla="*/ 10108695 w 12194554"/>
              <a:gd name="connsiteY30" fmla="*/ 2229294 h 6860277"/>
              <a:gd name="connsiteX31" fmla="*/ 10099763 w 12194554"/>
              <a:gd name="connsiteY31" fmla="*/ 2238397 h 6860277"/>
              <a:gd name="connsiteX32" fmla="*/ 10095901 w 12194554"/>
              <a:gd name="connsiteY32" fmla="*/ 2237324 h 6860277"/>
              <a:gd name="connsiteX33" fmla="*/ 10105894 w 12194554"/>
              <a:gd name="connsiteY33" fmla="*/ 2227097 h 6860277"/>
              <a:gd name="connsiteX34" fmla="*/ 8980905 w 12194554"/>
              <a:gd name="connsiteY34" fmla="*/ 1752391 h 6860277"/>
              <a:gd name="connsiteX35" fmla="*/ 8965044 w 12194554"/>
              <a:gd name="connsiteY35" fmla="*/ 2393040 h 6860277"/>
              <a:gd name="connsiteX36" fmla="*/ 8970250 w 12194554"/>
              <a:gd name="connsiteY36" fmla="*/ 2393415 h 6860277"/>
              <a:gd name="connsiteX37" fmla="*/ 8966657 w 12194554"/>
              <a:gd name="connsiteY37" fmla="*/ 2395645 h 6860277"/>
              <a:gd name="connsiteX38" fmla="*/ 8853871 w 12194554"/>
              <a:gd name="connsiteY38" fmla="*/ 2395485 h 6860277"/>
              <a:gd name="connsiteX39" fmla="*/ 8356516 w 12194554"/>
              <a:gd name="connsiteY39" fmla="*/ 2572763 h 6860277"/>
              <a:gd name="connsiteX40" fmla="*/ 8238642 w 12194554"/>
              <a:gd name="connsiteY40" fmla="*/ 2669889 h 6860277"/>
              <a:gd name="connsiteX41" fmla="*/ 8253146 w 12194554"/>
              <a:gd name="connsiteY41" fmla="*/ 2654757 h 6860277"/>
              <a:gd name="connsiteX42" fmla="*/ 7825731 w 12194554"/>
              <a:gd name="connsiteY42" fmla="*/ 2177875 h 6860277"/>
              <a:gd name="connsiteX43" fmla="*/ 7826733 w 12194554"/>
              <a:gd name="connsiteY43" fmla="*/ 2176832 h 6860277"/>
              <a:gd name="connsiteX44" fmla="*/ 12194554 w 12194554"/>
              <a:gd name="connsiteY44" fmla="*/ 0 h 6860277"/>
              <a:gd name="connsiteX45" fmla="*/ 12192760 w 12194554"/>
              <a:gd name="connsiteY45" fmla="*/ 6860277 h 6860277"/>
              <a:gd name="connsiteX46" fmla="*/ 5761038 w 12194554"/>
              <a:gd name="connsiteY46" fmla="*/ 6859933 h 6860277"/>
              <a:gd name="connsiteX47" fmla="*/ 5761038 w 12194554"/>
              <a:gd name="connsiteY47" fmla="*/ 6859934 h 6860277"/>
              <a:gd name="connsiteX48" fmla="*/ 0 w 12194554"/>
              <a:gd name="connsiteY48" fmla="*/ 6859934 h 6860277"/>
              <a:gd name="connsiteX49" fmla="*/ 0 w 12194554"/>
              <a:gd name="connsiteY49" fmla="*/ 1934 h 6860277"/>
              <a:gd name="connsiteX50" fmla="*/ 5761038 w 12194554"/>
              <a:gd name="connsiteY50" fmla="*/ 1934 h 6860277"/>
              <a:gd name="connsiteX51" fmla="*/ 5761038 w 12194554"/>
              <a:gd name="connsiteY51" fmla="*/ 1933 h 686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4554" h="6860277">
                <a:moveTo>
                  <a:pt x="10213495" y="4499081"/>
                </a:moveTo>
                <a:lnTo>
                  <a:pt x="10213307" y="4499341"/>
                </a:lnTo>
                <a:lnTo>
                  <a:pt x="10193549" y="4519438"/>
                </a:lnTo>
                <a:close/>
                <a:moveTo>
                  <a:pt x="10359931" y="4297238"/>
                </a:moveTo>
                <a:lnTo>
                  <a:pt x="10359767" y="4297555"/>
                </a:lnTo>
                <a:lnTo>
                  <a:pt x="10341530" y="4322680"/>
                </a:lnTo>
                <a:close/>
                <a:moveTo>
                  <a:pt x="10476310" y="4071831"/>
                </a:moveTo>
                <a:cubicBezTo>
                  <a:pt x="10476266" y="4071960"/>
                  <a:pt x="10476223" y="4072090"/>
                  <a:pt x="10476179" y="4072219"/>
                </a:cubicBezTo>
                <a:lnTo>
                  <a:pt x="10460142" y="4103264"/>
                </a:lnTo>
                <a:close/>
                <a:moveTo>
                  <a:pt x="10557304" y="3831439"/>
                </a:moveTo>
                <a:lnTo>
                  <a:pt x="10557226" y="3831886"/>
                </a:lnTo>
                <a:lnTo>
                  <a:pt x="10545155" y="3867678"/>
                </a:lnTo>
                <a:close/>
                <a:moveTo>
                  <a:pt x="10600467" y="3585867"/>
                </a:moveTo>
                <a:cubicBezTo>
                  <a:pt x="10600463" y="3586020"/>
                  <a:pt x="10600459" y="3586174"/>
                  <a:pt x="10600455" y="3586327"/>
                </a:cubicBezTo>
                <a:lnTo>
                  <a:pt x="10594038" y="3622773"/>
                </a:lnTo>
                <a:close/>
                <a:moveTo>
                  <a:pt x="10606619" y="3339154"/>
                </a:moveTo>
                <a:cubicBezTo>
                  <a:pt x="10606638" y="3339311"/>
                  <a:pt x="10606658" y="3339467"/>
                  <a:pt x="10606677" y="3339624"/>
                </a:cubicBezTo>
                <a:lnTo>
                  <a:pt x="10605747" y="3376495"/>
                </a:lnTo>
                <a:cubicBezTo>
                  <a:pt x="10606038" y="3364048"/>
                  <a:pt x="10606328" y="3351601"/>
                  <a:pt x="10606619" y="3339154"/>
                </a:cubicBezTo>
                <a:close/>
                <a:moveTo>
                  <a:pt x="10576571" y="3095377"/>
                </a:moveTo>
                <a:cubicBezTo>
                  <a:pt x="10576616" y="3095538"/>
                  <a:pt x="10576660" y="3095698"/>
                  <a:pt x="10576705" y="3095859"/>
                </a:cubicBezTo>
                <a:lnTo>
                  <a:pt x="10581342" y="3133579"/>
                </a:lnTo>
                <a:close/>
                <a:moveTo>
                  <a:pt x="7415332" y="1717018"/>
                </a:moveTo>
                <a:cubicBezTo>
                  <a:pt x="6716513" y="2342260"/>
                  <a:pt x="6470390" y="3330855"/>
                  <a:pt x="6794484" y="4210764"/>
                </a:cubicBezTo>
                <a:cubicBezTo>
                  <a:pt x="7118579" y="5090672"/>
                  <a:pt x="7947155" y="5683427"/>
                  <a:pt x="8884579" y="5705997"/>
                </a:cubicBezTo>
                <a:cubicBezTo>
                  <a:pt x="9822005" y="5728567"/>
                  <a:pt x="10678146" y="5176375"/>
                  <a:pt x="11044211" y="4313083"/>
                </a:cubicBezTo>
                <a:cubicBezTo>
                  <a:pt x="11410276" y="3449791"/>
                  <a:pt x="11212016" y="2450498"/>
                  <a:pt x="10544096" y="1792348"/>
                </a:cubicBezTo>
                <a:lnTo>
                  <a:pt x="10111044" y="2231830"/>
                </a:lnTo>
                <a:lnTo>
                  <a:pt x="10122209" y="2244638"/>
                </a:lnTo>
                <a:cubicBezTo>
                  <a:pt x="10122172" y="2244628"/>
                  <a:pt x="10122136" y="2244617"/>
                  <a:pt x="10122099" y="2244607"/>
                </a:cubicBezTo>
                <a:lnTo>
                  <a:pt x="10108695" y="2229294"/>
                </a:lnTo>
                <a:lnTo>
                  <a:pt x="10099763" y="2238397"/>
                </a:lnTo>
                <a:lnTo>
                  <a:pt x="10095901" y="2237324"/>
                </a:lnTo>
                <a:lnTo>
                  <a:pt x="10105894" y="2227097"/>
                </a:lnTo>
                <a:cubicBezTo>
                  <a:pt x="9804331" y="1932425"/>
                  <a:pt x="9402405" y="1762826"/>
                  <a:pt x="8980905" y="1752391"/>
                </a:cubicBezTo>
                <a:lnTo>
                  <a:pt x="8965044" y="2393040"/>
                </a:lnTo>
                <a:lnTo>
                  <a:pt x="8970250" y="2393415"/>
                </a:lnTo>
                <a:lnTo>
                  <a:pt x="8966657" y="2395645"/>
                </a:lnTo>
                <a:lnTo>
                  <a:pt x="8853871" y="2395485"/>
                </a:lnTo>
                <a:cubicBezTo>
                  <a:pt x="8680103" y="2409906"/>
                  <a:pt x="8508449" y="2468495"/>
                  <a:pt x="8356516" y="2572763"/>
                </a:cubicBezTo>
                <a:lnTo>
                  <a:pt x="8238642" y="2669889"/>
                </a:lnTo>
                <a:lnTo>
                  <a:pt x="8253146" y="2654757"/>
                </a:lnTo>
                <a:lnTo>
                  <a:pt x="7825731" y="2177875"/>
                </a:lnTo>
                <a:lnTo>
                  <a:pt x="7826733" y="2176832"/>
                </a:lnTo>
                <a:close/>
                <a:moveTo>
                  <a:pt x="12194554" y="0"/>
                </a:moveTo>
                <a:cubicBezTo>
                  <a:pt x="12190137" y="2286000"/>
                  <a:pt x="12197177" y="4574277"/>
                  <a:pt x="12192760" y="6860277"/>
                </a:cubicBezTo>
                <a:lnTo>
                  <a:pt x="5761038" y="6859933"/>
                </a:lnTo>
                <a:lnTo>
                  <a:pt x="5761038" y="6859934"/>
                </a:lnTo>
                <a:lnTo>
                  <a:pt x="0" y="6859934"/>
                </a:lnTo>
                <a:lnTo>
                  <a:pt x="0" y="1934"/>
                </a:lnTo>
                <a:lnTo>
                  <a:pt x="5761038" y="1934"/>
                </a:lnTo>
                <a:lnTo>
                  <a:pt x="5761038" y="193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87E19A-C4E3-23E6-8783-A8EB96AA67E1}"/>
              </a:ext>
            </a:extLst>
          </p:cNvPr>
          <p:cNvSpPr/>
          <p:nvPr/>
        </p:nvSpPr>
        <p:spPr>
          <a:xfrm>
            <a:off x="533333" y="2434762"/>
            <a:ext cx="5957660" cy="237015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endParaRPr lang="nb-NO" sz="1600" b="1">
              <a:solidFill>
                <a:schemeClr val="tx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2CABD53-F3C7-D538-123E-2012CBB5B2F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4963" y="476250"/>
            <a:ext cx="5761037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/>
            </a:lvl1pPr>
          </a:lstStyle>
          <a:p>
            <a:r>
              <a:rPr lang="nb-NO" noProof="0"/>
              <a:t>Agenda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592BD59-11BC-93FF-8656-A6B19EB7D0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125" y="6116743"/>
            <a:ext cx="1808913" cy="530014"/>
          </a:xfrm>
          <a:prstGeom prst="rect">
            <a:avLst/>
          </a:prstGeom>
        </p:spPr>
      </p:pic>
      <p:sp>
        <p:nvSpPr>
          <p:cNvPr id="17" name="Partial Circle 16">
            <a:extLst>
              <a:ext uri="{FF2B5EF4-FFF2-40B4-BE49-F238E27FC236}">
                <a16:creationId xmlns:a16="http://schemas.microsoft.com/office/drawing/2014/main" id="{0A6A5CDC-0543-DD4D-A57D-DEDC78A9CBAA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908805" y="2403520"/>
            <a:ext cx="2058436" cy="2050961"/>
          </a:xfrm>
          <a:prstGeom prst="pie">
            <a:avLst>
              <a:gd name="adj1" fmla="val 13540064"/>
              <a:gd name="adj2" fmla="val 18701601"/>
            </a:avLst>
          </a:prstGeom>
          <a:solidFill>
            <a:schemeClr val="accent1">
              <a:lumMod val="40000"/>
              <a:lumOff val="60000"/>
              <a:alpha val="33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lock Arc 17">
            <a:extLst>
              <a:ext uri="{FF2B5EF4-FFF2-40B4-BE49-F238E27FC236}">
                <a16:creationId xmlns:a16="http://schemas.microsoft.com/office/drawing/2014/main" id="{617F0D9A-DCC6-4EB9-20AE-F778750BF3E7}"/>
              </a:ext>
            </a:extLst>
          </p:cNvPr>
          <p:cNvSpPr>
            <a:spLocks noChangeAspect="1"/>
          </p:cNvSpPr>
          <p:nvPr userDrawn="1"/>
        </p:nvSpPr>
        <p:spPr>
          <a:xfrm rot="11520000">
            <a:off x="7269724" y="1765054"/>
            <a:ext cx="3336601" cy="3327891"/>
          </a:xfrm>
          <a:prstGeom prst="blockArc">
            <a:avLst>
              <a:gd name="adj1" fmla="val 7347561"/>
              <a:gd name="adj2" fmla="val 2167862"/>
              <a:gd name="adj3" fmla="val 19191"/>
            </a:avLst>
          </a:prstGeom>
          <a:solidFill>
            <a:schemeClr val="accent1">
              <a:lumMod val="40000"/>
              <a:lumOff val="60000"/>
              <a:alpha val="1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artial Circle 18">
            <a:extLst>
              <a:ext uri="{FF2B5EF4-FFF2-40B4-BE49-F238E27FC236}">
                <a16:creationId xmlns:a16="http://schemas.microsoft.com/office/drawing/2014/main" id="{BE1E4E1F-CF18-FE5E-F614-F6C28C5EE10A}"/>
              </a:ext>
            </a:extLst>
          </p:cNvPr>
          <p:cNvSpPr>
            <a:spLocks noChangeAspect="1"/>
          </p:cNvSpPr>
          <p:nvPr userDrawn="1"/>
        </p:nvSpPr>
        <p:spPr>
          <a:xfrm>
            <a:off x="7908805" y="2403518"/>
            <a:ext cx="2058436" cy="2050961"/>
          </a:xfrm>
          <a:prstGeom prst="pie">
            <a:avLst>
              <a:gd name="adj1" fmla="val 13685946"/>
              <a:gd name="adj2" fmla="val 16289950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lock Arc 20">
            <a:extLst>
              <a:ext uri="{FF2B5EF4-FFF2-40B4-BE49-F238E27FC236}">
                <a16:creationId xmlns:a16="http://schemas.microsoft.com/office/drawing/2014/main" id="{F63EEA16-6DD8-CD35-BA4D-F363112F6790}"/>
              </a:ext>
            </a:extLst>
          </p:cNvPr>
          <p:cNvSpPr>
            <a:spLocks noChangeAspect="1"/>
          </p:cNvSpPr>
          <p:nvPr userDrawn="1"/>
        </p:nvSpPr>
        <p:spPr>
          <a:xfrm rot="11488740">
            <a:off x="7270112" y="1765443"/>
            <a:ext cx="3335821" cy="3327114"/>
          </a:xfrm>
          <a:prstGeom prst="blockArc">
            <a:avLst>
              <a:gd name="adj1" fmla="val 4796351"/>
              <a:gd name="adj2" fmla="val 7371532"/>
              <a:gd name="adj3" fmla="val 19201"/>
            </a:avLst>
          </a:prstGeom>
          <a:solidFill>
            <a:schemeClr val="accent1">
              <a:lumMod val="40000"/>
              <a:lumOff val="60000"/>
              <a:alpha val="3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5E57D0F5-99A9-9386-C186-E3E9756543F0}"/>
              </a:ext>
            </a:extLst>
          </p:cNvPr>
          <p:cNvSpPr/>
          <p:nvPr userDrawn="1"/>
        </p:nvSpPr>
        <p:spPr>
          <a:xfrm rot="11488740">
            <a:off x="6653214" y="1150155"/>
            <a:ext cx="4569618" cy="4557690"/>
          </a:xfrm>
          <a:prstGeom prst="blockArc">
            <a:avLst>
              <a:gd name="adj1" fmla="val 7379116"/>
              <a:gd name="adj2" fmla="val 2210671"/>
              <a:gd name="adj3" fmla="val 13158"/>
            </a:avLst>
          </a:prstGeom>
          <a:solidFill>
            <a:schemeClr val="accent1">
              <a:lumMod val="40000"/>
              <a:lumOff val="60000"/>
              <a:alpha val="2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154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>
          <p15:clr>
            <a:srgbClr val="FBAE40"/>
          </p15:clr>
        </p15:guide>
        <p15:guide id="2" pos="6743">
          <p15:clr>
            <a:srgbClr val="FBAE40"/>
          </p15:clr>
        </p15:guide>
        <p15:guide id="3" pos="3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 large repo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F3F72-3FFD-DEDD-8353-EE16B3843E9D}"/>
              </a:ext>
            </a:extLst>
          </p:cNvPr>
          <p:cNvSpPr/>
          <p:nvPr userDrawn="1"/>
        </p:nvSpPr>
        <p:spPr>
          <a:xfrm>
            <a:off x="0" y="5401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769351F-877B-4AA2-A540-2E709CD52F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50"/>
            <a:ext cx="8886325" cy="215998"/>
          </a:xfrm>
        </p:spPr>
        <p:txBody>
          <a:bodyPr/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2D8470A-9DA9-482D-B35A-A5AB8DA3F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2191A7-2AE5-47F9-B17D-7B65E454FC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wrap="none"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F5EFF-8843-5186-98B3-FFD7FD4A24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96484" l="9958" r="89958">
                        <a14:foregroundMark x1="20759" y1="14891" x2="16878" y2="23681"/>
                        <a14:foregroundMark x1="16878" y1="23681" x2="17890" y2="50672"/>
                        <a14:foregroundMark x1="17890" y1="50672" x2="25570" y2="78697"/>
                        <a14:foregroundMark x1="25570" y1="78697" x2="39156" y2="87177"/>
                        <a14:foregroundMark x1="39156" y1="87177" x2="53165" y2="89659"/>
                        <a14:foregroundMark x1="53165" y1="89659" x2="67257" y2="86556"/>
                        <a14:foregroundMark x1="67257" y1="86556" x2="78650" y2="75698"/>
                        <a14:foregroundMark x1="78650" y1="75698" x2="88776" y2="43537"/>
                        <a14:foregroundMark x1="88776" y1="43537" x2="87848" y2="27715"/>
                        <a14:foregroundMark x1="87848" y1="27715" x2="78903" y2="17994"/>
                        <a14:foregroundMark x1="78903" y1="17994" x2="82025" y2="42192"/>
                        <a14:foregroundMark x1="68776" y1="93278" x2="41181" y2="93899"/>
                        <a14:foregroundMark x1="41181" y1="93899" x2="33840" y2="91520"/>
                        <a14:foregroundMark x1="33840" y1="91520" x2="32911" y2="90796"/>
                        <a14:foregroundMark x1="64135" y1="95863" x2="43629" y2="96484"/>
                        <a14:foregroundMark x1="50970" y1="44674" x2="54008" y2="36505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7606" y="594362"/>
            <a:ext cx="7356788" cy="6003386"/>
          </a:xfrm>
          <a:prstGeom prst="rect">
            <a:avLst/>
          </a:prstGeom>
          <a:effectLst/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9A123187-08B6-0B4E-CF3B-3AE753A69C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86" y="90476"/>
            <a:ext cx="1808913" cy="530014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8A53E95-7BF7-DFCA-CFD6-6CB5B4F13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476250"/>
            <a:ext cx="5761037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/>
            </a:lvl1pPr>
          </a:lstStyle>
          <a:p>
            <a:r>
              <a:rPr lang="nb-NO" noProof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70829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5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345065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1484313"/>
            <a:ext cx="11522075" cy="471646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5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412673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4F74-AF88-3799-871F-3782A8520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67280-A3D2-0617-A089-B06871D6D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41756-70FC-57C9-7193-2F72745F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59419-F3EC-0379-008D-962DE2A9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2CA49-DB27-1247-4623-B1C66746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31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 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6BA06D-219D-4DB1-961A-7AFCA7FAE0C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1484313"/>
            <a:ext cx="11522075" cy="471646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bg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91C1CEF-F750-754A-6E5D-460D47F32C2C}"/>
              </a:ext>
            </a:extLst>
          </p:cNvPr>
          <p:cNvSpPr txBox="1"/>
          <p:nvPr userDrawn="1"/>
        </p:nvSpPr>
        <p:spPr>
          <a:xfrm>
            <a:off x="9335589" y="6381751"/>
            <a:ext cx="1900461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THEMA </a:t>
            </a:r>
            <a:r>
              <a:rPr lang="nb-NO" sz="11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Consulting</a:t>
            </a: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202639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wo colums - blue/whit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5C7E94-87F4-7D62-D78B-2E77FB169A09}"/>
              </a:ext>
            </a:extLst>
          </p:cNvPr>
          <p:cNvSpPr/>
          <p:nvPr userDrawn="1"/>
        </p:nvSpPr>
        <p:spPr>
          <a:xfrm>
            <a:off x="7896224" y="0"/>
            <a:ext cx="4295775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1" y="6381747"/>
            <a:ext cx="7133264" cy="431999"/>
          </a:xfrm>
        </p:spPr>
        <p:txBody>
          <a:bodyPr>
            <a:normAutofit/>
          </a:bodyPr>
          <a:lstStyle>
            <a:lvl1pPr>
              <a:defRPr lang="en-US" sz="1100" i="1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7226299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bg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CDCE90-5EED-F707-17AD-95B69C4B52C2}"/>
              </a:ext>
            </a:extLst>
          </p:cNvPr>
          <p:cNvSpPr txBox="1"/>
          <p:nvPr userDrawn="1"/>
        </p:nvSpPr>
        <p:spPr>
          <a:xfrm>
            <a:off x="9515936" y="6381751"/>
            <a:ext cx="1720114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THEMA </a:t>
            </a:r>
            <a:r>
              <a:rPr lang="nb-NO" sz="11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Consulting</a:t>
            </a: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Group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E485B8-C911-DD42-A1AF-11AA76545D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2061287"/>
            <a:ext cx="7226299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4F8662-8EE1-1F5D-42A1-B34ABC8F1F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484313"/>
            <a:ext cx="722629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D81A88D-77AD-2E76-1CF8-C2AFC048E4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5913" y="2061287"/>
            <a:ext cx="3601123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tx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886CCCB-06A3-9745-04A6-B6FCDCA7C9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5913" y="476250"/>
            <a:ext cx="3601123" cy="755999"/>
          </a:xfrm>
        </p:spPr>
        <p:txBody>
          <a:bodyPr/>
          <a:lstStyle>
            <a:lvl1pPr>
              <a:defRPr lang="en-US" sz="2300" noProof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ct val="0"/>
              </a:spcBef>
            </a:pPr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DC7C38-6660-512E-F8CC-F6209C05A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5913" y="1484312"/>
            <a:ext cx="3601123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71D5961-3387-94B6-B52E-505CB1CDE404}"/>
              </a:ext>
            </a:extLst>
          </p:cNvPr>
          <p:cNvSpPr txBox="1"/>
          <p:nvPr userDrawn="1"/>
        </p:nvSpPr>
        <p:spPr>
          <a:xfrm>
            <a:off x="9320169" y="6381751"/>
            <a:ext cx="1915881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nb-NO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THEMA </a:t>
            </a:r>
            <a:r>
              <a:rPr lang="nb-NO" sz="1100" kern="120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Consulting</a:t>
            </a:r>
            <a:r>
              <a:rPr lang="nb-NO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Group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261DE89-2D02-F343-2DAE-CD14FDD1F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381750"/>
            <a:ext cx="432446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C484-443B-4B0A-828D-BB92BE3C34C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7665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6">
          <p15:clr>
            <a:srgbClr val="FBAE40"/>
          </p15:clr>
        </p15:guide>
        <p15:guide id="2" pos="497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wo colums - white/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5C7E94-87F4-7D62-D78B-2E77FB169A0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1" y="6381747"/>
            <a:ext cx="5466390" cy="431999"/>
          </a:xfrm>
        </p:spPr>
        <p:txBody>
          <a:bodyPr>
            <a:norm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402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6BA06D-219D-4DB1-961A-7AFCA7FAE0C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02" y="476250"/>
            <a:ext cx="5419633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CDCE90-5EED-F707-17AD-95B69C4B52C2}"/>
              </a:ext>
            </a:extLst>
          </p:cNvPr>
          <p:cNvSpPr txBox="1"/>
          <p:nvPr userDrawn="1"/>
        </p:nvSpPr>
        <p:spPr>
          <a:xfrm>
            <a:off x="9515936" y="6381751"/>
            <a:ext cx="1720114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THEMA </a:t>
            </a:r>
            <a:r>
              <a:rPr lang="nb-NO" sz="11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Consulting</a:t>
            </a: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Group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E485B8-C911-DD42-A1AF-11AA76545D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403" y="2061287"/>
            <a:ext cx="5419633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tx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4F8662-8EE1-1F5D-42A1-B34ABC8F1F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403" y="1484313"/>
            <a:ext cx="5419633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D81A88D-77AD-2E76-1CF8-C2AFC048E4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3692" y="2061287"/>
            <a:ext cx="5423344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2E28AFE-950E-6F24-1B44-1F29B13746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0844" y="1484312"/>
            <a:ext cx="5416191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FA9029-4BAA-65E2-B033-7CE76CD9C0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0844" y="476250"/>
            <a:ext cx="5416191" cy="755999"/>
          </a:xfrm>
        </p:spPr>
        <p:txBody>
          <a:bodyPr/>
          <a:lstStyle>
            <a:lvl1pPr>
              <a:defRPr lang="en-US" sz="230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ct val="0"/>
              </a:spcBef>
            </a:pPr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75577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 Two colums - blue/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AEA509-3851-C785-C67E-D1C2A104947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1" y="6381748"/>
            <a:ext cx="5466390" cy="327396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476250"/>
            <a:ext cx="5359261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bg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9EF4AD-06E2-C8C1-4D40-A65E99AB3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21" t="32473" r="60787" b="52136"/>
          <a:stretch/>
        </p:blipFill>
        <p:spPr>
          <a:xfrm>
            <a:off x="0" y="6288695"/>
            <a:ext cx="612068" cy="569306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2A3E6DB-B1FB-6844-DDB1-9A6C678F94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5394837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A9F0DB-B026-E41A-E13C-A4CB2AB8C4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5394837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63EC3BF-E079-CDB3-9293-582EC6D996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0964" y="2061287"/>
            <a:ext cx="5426072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EDD2D1-2F19-F8B3-1FD0-90598120F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8120" y="1484312"/>
            <a:ext cx="5418915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250391-2482-A4BF-8777-343ABB2E0C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8120" y="476250"/>
            <a:ext cx="5418915" cy="755999"/>
          </a:xfrm>
        </p:spPr>
        <p:txBody>
          <a:bodyPr/>
          <a:lstStyle>
            <a:lvl1pPr>
              <a:defRPr lang="en-US" sz="2300" noProof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ct val="0"/>
              </a:spcBef>
            </a:pPr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E0F2D15-BCC8-1707-CE00-BF06F0E94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381750"/>
            <a:ext cx="432446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C484-443B-4B0A-828D-BB92BE3C34C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821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wo colums - white/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5C7E94-87F4-7D62-D78B-2E77FB169A09}"/>
              </a:ext>
            </a:extLst>
          </p:cNvPr>
          <p:cNvSpPr/>
          <p:nvPr userDrawn="1"/>
        </p:nvSpPr>
        <p:spPr>
          <a:xfrm>
            <a:off x="7896224" y="0"/>
            <a:ext cx="4295775" cy="6858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1" y="6381747"/>
            <a:ext cx="6931651" cy="431999"/>
          </a:xfrm>
        </p:spPr>
        <p:txBody>
          <a:bodyPr>
            <a:norm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6BA06D-219D-4DB1-961A-7AFCA7FAE0C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7226299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CDCE90-5EED-F707-17AD-95B69C4B52C2}"/>
              </a:ext>
            </a:extLst>
          </p:cNvPr>
          <p:cNvSpPr txBox="1"/>
          <p:nvPr userDrawn="1"/>
        </p:nvSpPr>
        <p:spPr>
          <a:xfrm>
            <a:off x="9515936" y="6381751"/>
            <a:ext cx="1720114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THEMA </a:t>
            </a:r>
            <a:r>
              <a:rPr lang="nb-NO" sz="11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Consulting</a:t>
            </a: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Group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E485B8-C911-DD42-A1AF-11AA76545D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2061287"/>
            <a:ext cx="7226299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tx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4F8662-8EE1-1F5D-42A1-B34ABC8F1F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484313"/>
            <a:ext cx="722629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D81A88D-77AD-2E76-1CF8-C2AFC048E4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9335" y="2061287"/>
            <a:ext cx="3607702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886CCCB-06A3-9745-04A6-B6FCDCA7C9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335" y="476250"/>
            <a:ext cx="3607702" cy="755999"/>
          </a:xfrm>
        </p:spPr>
        <p:txBody>
          <a:bodyPr/>
          <a:lstStyle>
            <a:lvl1pPr>
              <a:defRPr lang="en-US" sz="230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ct val="0"/>
              </a:spcBef>
            </a:pPr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DC7C38-6660-512E-F8CC-F6209C05A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9335" y="1484312"/>
            <a:ext cx="3607702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</p:spTree>
    <p:extLst>
      <p:ext uri="{BB962C8B-B14F-4D97-AF65-F5344CB8AC3E}">
        <p14:creationId xmlns:p14="http://schemas.microsoft.com/office/powerpoint/2010/main" val="2359426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6">
          <p15:clr>
            <a:srgbClr val="FBAE40"/>
          </p15:clr>
        </p15:guide>
        <p15:guide id="2" pos="497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. Two colums - blue/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AEA509-3851-C785-C67E-D1C2A104947E}"/>
              </a:ext>
            </a:extLst>
          </p:cNvPr>
          <p:cNvSpPr/>
          <p:nvPr userDrawn="1"/>
        </p:nvSpPr>
        <p:spPr>
          <a:xfrm>
            <a:off x="0" y="0"/>
            <a:ext cx="4295775" cy="6858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3917" y="6409650"/>
            <a:ext cx="5060775" cy="32739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100" i="1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5" y="476250"/>
            <a:ext cx="3605507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bg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9EF4AD-06E2-C8C1-4D40-A65E99AB3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21" t="32473" r="60787" b="52136"/>
          <a:stretch/>
        </p:blipFill>
        <p:spPr>
          <a:xfrm>
            <a:off x="0" y="6288695"/>
            <a:ext cx="612068" cy="569306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2A3E6DB-B1FB-6844-DDB1-9A6C678F94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5" y="2061287"/>
            <a:ext cx="3605507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A9F0DB-B026-E41A-E13C-A4CB2AB8C4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5" y="1484313"/>
            <a:ext cx="3605507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63EC3BF-E079-CDB3-9293-582EC6D996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0740" y="2061287"/>
            <a:ext cx="7226296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EDD2D1-2F19-F8B3-1FD0-90598120F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30740" y="1484312"/>
            <a:ext cx="7226296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1C19BD6-43CB-3B8B-128B-29B4554639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30740" y="476250"/>
            <a:ext cx="7226296" cy="755999"/>
          </a:xfrm>
        </p:spPr>
        <p:txBody>
          <a:bodyPr/>
          <a:lstStyle>
            <a:lvl1pPr>
              <a:defRPr lang="en-US" sz="2300" noProof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ct val="0"/>
              </a:spcBef>
            </a:pPr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439FBFD-2E1A-3187-5CF5-684F87A7F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381750"/>
            <a:ext cx="432446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C484-443B-4B0A-828D-BB92BE3C34C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78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6">
          <p15:clr>
            <a:srgbClr val="FBAE40"/>
          </p15:clr>
        </p15:guide>
        <p15:guide id="2" pos="4974">
          <p15:clr>
            <a:srgbClr val="FBAE40"/>
          </p15:clr>
        </p15:guide>
        <p15:guide id="3" pos="2910">
          <p15:clr>
            <a:srgbClr val="FBAE40"/>
          </p15:clr>
        </p15:guide>
        <p15:guide id="4" pos="247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 Two colums - white/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5C7E94-87F4-7D62-D78B-2E77FB169A09}"/>
              </a:ext>
            </a:extLst>
          </p:cNvPr>
          <p:cNvSpPr/>
          <p:nvPr userDrawn="1"/>
        </p:nvSpPr>
        <p:spPr>
          <a:xfrm>
            <a:off x="7896224" y="0"/>
            <a:ext cx="4295775" cy="6858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1" y="6381747"/>
            <a:ext cx="6926434" cy="431999"/>
          </a:xfrm>
        </p:spPr>
        <p:txBody>
          <a:bodyPr>
            <a:norm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6BA06D-219D-4DB1-961A-7AFCA7FAE0C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476250"/>
            <a:ext cx="7221083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CDCE90-5EED-F707-17AD-95B69C4B52C2}"/>
              </a:ext>
            </a:extLst>
          </p:cNvPr>
          <p:cNvSpPr txBox="1"/>
          <p:nvPr userDrawn="1"/>
        </p:nvSpPr>
        <p:spPr>
          <a:xfrm>
            <a:off x="9265920" y="6381751"/>
            <a:ext cx="1970130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THEMA </a:t>
            </a:r>
            <a:r>
              <a:rPr lang="nb-NO" sz="11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Consulting</a:t>
            </a:r>
            <a:r>
              <a:rPr lang="nb-NO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Group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E485B8-C911-DD42-A1AF-11AA76545D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1529" y="2061288"/>
            <a:ext cx="6779734" cy="1951846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tx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4F8662-8EE1-1F5D-42A1-B34ABC8F1F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2" y="1484313"/>
            <a:ext cx="7221083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949610-8650-FE9D-63E1-2EF090B6CA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1529" y="4262892"/>
            <a:ext cx="6779734" cy="1951846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tx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B51EB3-2E0F-900B-2722-FAD95B9303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0" y="2056397"/>
            <a:ext cx="393424" cy="1951847"/>
          </a:xfrm>
          <a:solidFill>
            <a:schemeClr val="tx2"/>
          </a:solidFill>
          <a:ln>
            <a:noFill/>
          </a:ln>
          <a:effectLst/>
        </p:spPr>
        <p:txBody>
          <a:bodyPr vert="vert270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33DFE86-0FBC-C0D7-01A8-DBF34E4873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970" y="4262892"/>
            <a:ext cx="393424" cy="1951846"/>
          </a:xfrm>
          <a:solidFill>
            <a:schemeClr val="tx2"/>
          </a:solidFill>
          <a:ln>
            <a:noFill/>
          </a:ln>
          <a:effectLst/>
        </p:spPr>
        <p:txBody>
          <a:bodyPr vert="vert270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42FBA9C-413A-1BA9-6185-E88FE35324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9335" y="2061287"/>
            <a:ext cx="3607702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A706055-862F-A3F1-6357-3DA82CBA97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49335" y="476250"/>
            <a:ext cx="3607702" cy="755999"/>
          </a:xfrm>
        </p:spPr>
        <p:txBody>
          <a:bodyPr/>
          <a:lstStyle>
            <a:lvl1pPr>
              <a:defRPr lang="en-US" sz="230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ct val="0"/>
              </a:spcBef>
            </a:pPr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F381D51-BFF3-FFE3-B140-D453A3A03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9335" y="1484312"/>
            <a:ext cx="3607702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</p:spTree>
    <p:extLst>
      <p:ext uri="{BB962C8B-B14F-4D97-AF65-F5344CB8AC3E}">
        <p14:creationId xmlns:p14="http://schemas.microsoft.com/office/powerpoint/2010/main" val="1499788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6">
          <p15:clr>
            <a:srgbClr val="FBAE40"/>
          </p15:clr>
        </p15:guide>
        <p15:guide id="2" pos="497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B48ED35-EF30-21E0-D36D-7622E84BF8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89846" y="0"/>
            <a:ext cx="430215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</a:t>
            </a:r>
            <a:r>
              <a:rPr lang="nb-NO" noProof="0" err="1"/>
              <a:t>on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picture</a:t>
            </a:r>
            <a:r>
              <a:rPr lang="nb-NO" noProof="0"/>
              <a:t> </a:t>
            </a:r>
            <a:r>
              <a:rPr lang="nb-NO" noProof="0" err="1"/>
              <a:t>icon</a:t>
            </a:r>
            <a:r>
              <a:rPr lang="nb-NO" noProof="0"/>
              <a:t> </a:t>
            </a:r>
            <a:r>
              <a:rPr lang="nb-NO" noProof="0" err="1"/>
              <a:t>centred</a:t>
            </a:r>
            <a:r>
              <a:rPr lang="nb-NO" noProof="0"/>
              <a:t> </a:t>
            </a:r>
            <a:r>
              <a:rPr lang="nb-NO" noProof="0" err="1"/>
              <a:t>below</a:t>
            </a:r>
            <a:r>
              <a:rPr lang="nb-NO" noProof="0"/>
              <a:t> and </a:t>
            </a:r>
            <a:r>
              <a:rPr lang="nb-NO" noProof="0" err="1"/>
              <a:t>select</a:t>
            </a:r>
            <a:r>
              <a:rPr lang="nb-NO" noProof="0"/>
              <a:t> a </a:t>
            </a:r>
            <a:r>
              <a:rPr lang="nb-NO" noProof="0" err="1"/>
              <a:t>picture</a:t>
            </a:r>
            <a:r>
              <a:rPr lang="nb-NO" noProof="0"/>
              <a:t> from:</a:t>
            </a:r>
            <a:br>
              <a:rPr lang="nb-NO" noProof="0"/>
            </a:br>
            <a:r>
              <a:rPr lang="nb-NO" noProof="0"/>
              <a:t>G:\1 THEMA formats\2 Pictures\</a:t>
            </a:r>
            <a:br>
              <a:rPr lang="nb-NO" noProof="0"/>
            </a:br>
            <a:br>
              <a:rPr lang="nb-NO" noProof="0"/>
            </a:br>
            <a:r>
              <a:rPr lang="nb-NO" noProof="0"/>
              <a:t>Or </a:t>
            </a:r>
            <a:r>
              <a:rPr lang="nb-NO" noProof="0" err="1"/>
              <a:t>try</a:t>
            </a:r>
            <a:r>
              <a:rPr lang="nb-NO" noProof="0"/>
              <a:t> </a:t>
            </a:r>
            <a:r>
              <a:rPr lang="nb-NO" noProof="0" err="1"/>
              <a:t>one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these</a:t>
            </a:r>
            <a:r>
              <a:rPr lang="nb-NO" noProof="0"/>
              <a:t> </a:t>
            </a:r>
            <a:r>
              <a:rPr lang="nb-NO" noProof="0" err="1"/>
              <a:t>sources</a:t>
            </a:r>
            <a:r>
              <a:rPr lang="nb-NO" noProof="0"/>
              <a:t> for royalty </a:t>
            </a:r>
            <a:r>
              <a:rPr lang="nb-NO" noProof="0" err="1"/>
              <a:t>free</a:t>
            </a:r>
            <a:r>
              <a:rPr lang="nb-NO" noProof="0"/>
              <a:t> </a:t>
            </a:r>
            <a:r>
              <a:rPr lang="nb-NO" noProof="0" err="1"/>
              <a:t>pictures</a:t>
            </a:r>
            <a:r>
              <a:rPr lang="nb-NO" noProof="0"/>
              <a:t>: https://unsplash.com/, https://pixabay.com/, https://www.pexels.com</a:t>
            </a:r>
            <a:br>
              <a:rPr lang="nb-NO" noProof="0"/>
            </a:br>
            <a:br>
              <a:rPr lang="nb-NO" noProof="0"/>
            </a:b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</a:t>
            </a:r>
            <a:r>
              <a:rPr lang="nb-NO" noProof="0" err="1"/>
              <a:t>also</a:t>
            </a:r>
            <a:r>
              <a:rPr lang="nb-NO" noProof="0"/>
              <a:t> </a:t>
            </a:r>
            <a:r>
              <a:rPr lang="nb-NO" noProof="0" err="1"/>
              <a:t>copy</a:t>
            </a:r>
            <a:r>
              <a:rPr lang="nb-NO" noProof="0"/>
              <a:t> a </a:t>
            </a:r>
            <a:r>
              <a:rPr lang="nb-NO" noProof="0" err="1"/>
              <a:t>picture</a:t>
            </a:r>
            <a:r>
              <a:rPr lang="nb-NO" noProof="0"/>
              <a:t>, </a:t>
            </a:r>
            <a:r>
              <a:rPr lang="nb-NO" noProof="0" err="1"/>
              <a:t>select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figure</a:t>
            </a:r>
            <a:r>
              <a:rPr lang="nb-NO" noProof="0"/>
              <a:t> and </a:t>
            </a:r>
            <a:r>
              <a:rPr lang="nb-NO" noProof="0" err="1"/>
              <a:t>paste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picture</a:t>
            </a:r>
            <a:r>
              <a:rPr lang="nb-NO" noProof="0"/>
              <a:t> </a:t>
            </a:r>
            <a:r>
              <a:rPr lang="nb-NO" noProof="0" err="1"/>
              <a:t>directly</a:t>
            </a:r>
            <a:r>
              <a:rPr lang="nb-NO" noProof="0"/>
              <a:t> (</a:t>
            </a:r>
            <a:r>
              <a:rPr lang="nb-NO" noProof="0" err="1"/>
              <a:t>but</a:t>
            </a:r>
            <a:r>
              <a:rPr lang="nb-NO" noProof="0"/>
              <a:t> be </a:t>
            </a:r>
            <a:r>
              <a:rPr lang="nb-NO" noProof="0" err="1"/>
              <a:t>aware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quality</a:t>
            </a:r>
            <a:r>
              <a:rPr lang="nb-NO" noProof="0"/>
              <a:t>)</a:t>
            </a:r>
            <a:br>
              <a:rPr lang="nb-NO" noProof="0"/>
            </a:br>
            <a:r>
              <a:rPr lang="nb-NO" noProof="0"/>
              <a:t>If </a:t>
            </a:r>
            <a:r>
              <a:rPr lang="nb-NO" noProof="0" err="1"/>
              <a:t>necessary</a:t>
            </a:r>
            <a:r>
              <a:rPr lang="nb-NO" noProof="0"/>
              <a:t>, by </a:t>
            </a:r>
            <a:r>
              <a:rPr lang="nb-NO" noProof="0" err="1"/>
              <a:t>selecting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and </a:t>
            </a:r>
            <a:r>
              <a:rPr lang="nb-NO" noProof="0" err="1"/>
              <a:t>then</a:t>
            </a:r>
            <a:r>
              <a:rPr lang="nb-NO" noProof="0"/>
              <a:t> Format -&gt; Crop, </a:t>
            </a: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alter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portion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</a:t>
            </a:r>
            <a:r>
              <a:rPr lang="nb-NO" noProof="0" err="1"/>
              <a:t>shown</a:t>
            </a:r>
            <a:r>
              <a:rPr lang="nb-NO" noProof="0"/>
              <a:t>.</a:t>
            </a:r>
            <a:br>
              <a:rPr lang="nb-NO" noProof="0"/>
            </a:b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</a:t>
            </a:r>
            <a:r>
              <a:rPr lang="nb-NO" noProof="0" err="1"/>
              <a:t>also</a:t>
            </a:r>
            <a:r>
              <a:rPr lang="nb-NO" noProof="0"/>
              <a:t> </a:t>
            </a:r>
            <a:r>
              <a:rPr lang="nb-NO" noProof="0" err="1"/>
              <a:t>select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and </a:t>
            </a:r>
            <a:r>
              <a:rPr lang="nb-NO" noProof="0" err="1"/>
              <a:t>then</a:t>
            </a:r>
            <a:r>
              <a:rPr lang="nb-NO" noProof="0"/>
              <a:t> </a:t>
            </a:r>
            <a:r>
              <a:rPr lang="nb-NO" noProof="0" err="1"/>
              <a:t>use</a:t>
            </a:r>
            <a:r>
              <a:rPr lang="nb-NO" noProof="0"/>
              <a:t> Format -&gt; Send to Back to </a:t>
            </a:r>
            <a:r>
              <a:rPr lang="nb-NO" noProof="0" err="1"/>
              <a:t>help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text</a:t>
            </a:r>
            <a:r>
              <a:rPr lang="nb-NO" noProof="0"/>
              <a:t> stand </a:t>
            </a:r>
            <a:r>
              <a:rPr lang="nb-NO" noProof="0" err="1"/>
              <a:t>out</a:t>
            </a:r>
            <a:r>
              <a:rPr lang="nb-NO" noProof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56BA06D-219D-4DB1-961A-7AFCA7FAE0C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CDCE90-5EED-F707-17AD-95B69C4B52C2}"/>
              </a:ext>
            </a:extLst>
          </p:cNvPr>
          <p:cNvSpPr txBox="1"/>
          <p:nvPr userDrawn="1"/>
        </p:nvSpPr>
        <p:spPr>
          <a:xfrm>
            <a:off x="9515936" y="6381751"/>
            <a:ext cx="1720114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nb-NO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THEMA </a:t>
            </a:r>
            <a:r>
              <a:rPr lang="nb-NO" sz="11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Consulting</a:t>
            </a:r>
            <a:r>
              <a:rPr lang="nb-NO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D13AEB5-A51E-373F-97DC-C6D41C1B4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7226299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AB77987-B01D-558E-7D06-92EACF1DB8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2061287"/>
            <a:ext cx="7226299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>
                <a:solidFill>
                  <a:schemeClr val="tx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tx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104DD97-A92C-E5B6-CC3D-82C06EF3DA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484313"/>
            <a:ext cx="722629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CADB305-5D7E-9955-DF4D-ACF342FF2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1" y="6381747"/>
            <a:ext cx="6931651" cy="431999"/>
          </a:xfrm>
        </p:spPr>
        <p:txBody>
          <a:bodyPr>
            <a:norm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ED2073-55A0-E498-C3D4-44503D8F4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</p:spTree>
    <p:extLst>
      <p:ext uri="{BB962C8B-B14F-4D97-AF65-F5344CB8AC3E}">
        <p14:creationId xmlns:p14="http://schemas.microsoft.com/office/powerpoint/2010/main" val="2947647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B48ED35-EF30-21E0-D36D-7622E84BF8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</a:t>
            </a:r>
            <a:r>
              <a:rPr lang="nb-NO" noProof="0" err="1"/>
              <a:t>on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picture</a:t>
            </a:r>
            <a:r>
              <a:rPr lang="nb-NO" noProof="0"/>
              <a:t> </a:t>
            </a:r>
            <a:r>
              <a:rPr lang="nb-NO" noProof="0" err="1"/>
              <a:t>icon</a:t>
            </a:r>
            <a:r>
              <a:rPr lang="nb-NO" noProof="0"/>
              <a:t> </a:t>
            </a:r>
            <a:r>
              <a:rPr lang="nb-NO" noProof="0" err="1"/>
              <a:t>centred</a:t>
            </a:r>
            <a:r>
              <a:rPr lang="nb-NO" noProof="0"/>
              <a:t> </a:t>
            </a:r>
            <a:r>
              <a:rPr lang="nb-NO" noProof="0" err="1"/>
              <a:t>below</a:t>
            </a:r>
            <a:r>
              <a:rPr lang="nb-NO" noProof="0"/>
              <a:t> and </a:t>
            </a:r>
            <a:r>
              <a:rPr lang="nb-NO" noProof="0" err="1"/>
              <a:t>select</a:t>
            </a:r>
            <a:r>
              <a:rPr lang="nb-NO" noProof="0"/>
              <a:t> a </a:t>
            </a:r>
            <a:r>
              <a:rPr lang="nb-NO" noProof="0" err="1"/>
              <a:t>picture</a:t>
            </a:r>
            <a:r>
              <a:rPr lang="nb-NO" noProof="0"/>
              <a:t> from:</a:t>
            </a:r>
            <a:br>
              <a:rPr lang="nb-NO" noProof="0"/>
            </a:br>
            <a:r>
              <a:rPr lang="nb-NO" noProof="0"/>
              <a:t>G:\1 THEMA formats\2 Pictures\</a:t>
            </a:r>
            <a:br>
              <a:rPr lang="nb-NO" noProof="0"/>
            </a:br>
            <a:br>
              <a:rPr lang="nb-NO" noProof="0"/>
            </a:br>
            <a:r>
              <a:rPr lang="nb-NO" noProof="0"/>
              <a:t>Or </a:t>
            </a:r>
            <a:r>
              <a:rPr lang="nb-NO" noProof="0" err="1"/>
              <a:t>try</a:t>
            </a:r>
            <a:r>
              <a:rPr lang="nb-NO" noProof="0"/>
              <a:t> </a:t>
            </a:r>
            <a:r>
              <a:rPr lang="nb-NO" noProof="0" err="1"/>
              <a:t>one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these</a:t>
            </a:r>
            <a:r>
              <a:rPr lang="nb-NO" noProof="0"/>
              <a:t> </a:t>
            </a:r>
            <a:r>
              <a:rPr lang="nb-NO" noProof="0" err="1"/>
              <a:t>sources</a:t>
            </a:r>
            <a:r>
              <a:rPr lang="nb-NO" noProof="0"/>
              <a:t> for royalty </a:t>
            </a:r>
            <a:r>
              <a:rPr lang="nb-NO" noProof="0" err="1"/>
              <a:t>free</a:t>
            </a:r>
            <a:r>
              <a:rPr lang="nb-NO" noProof="0"/>
              <a:t> </a:t>
            </a:r>
            <a:r>
              <a:rPr lang="nb-NO" noProof="0" err="1"/>
              <a:t>pictures</a:t>
            </a:r>
            <a:r>
              <a:rPr lang="nb-NO" noProof="0"/>
              <a:t>: https://unsplash.com/, https://pixabay.com/, https://www.pexels.com</a:t>
            </a:r>
            <a:br>
              <a:rPr lang="nb-NO" noProof="0"/>
            </a:br>
            <a:br>
              <a:rPr lang="nb-NO" noProof="0"/>
            </a:b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</a:t>
            </a:r>
            <a:r>
              <a:rPr lang="nb-NO" noProof="0" err="1"/>
              <a:t>also</a:t>
            </a:r>
            <a:r>
              <a:rPr lang="nb-NO" noProof="0"/>
              <a:t> </a:t>
            </a:r>
            <a:r>
              <a:rPr lang="nb-NO" noProof="0" err="1"/>
              <a:t>copy</a:t>
            </a:r>
            <a:r>
              <a:rPr lang="nb-NO" noProof="0"/>
              <a:t> a </a:t>
            </a:r>
            <a:r>
              <a:rPr lang="nb-NO" noProof="0" err="1"/>
              <a:t>picture</a:t>
            </a:r>
            <a:r>
              <a:rPr lang="nb-NO" noProof="0"/>
              <a:t>, </a:t>
            </a:r>
            <a:r>
              <a:rPr lang="nb-NO" noProof="0" err="1"/>
              <a:t>select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figure</a:t>
            </a:r>
            <a:r>
              <a:rPr lang="nb-NO" noProof="0"/>
              <a:t> and </a:t>
            </a:r>
            <a:r>
              <a:rPr lang="nb-NO" noProof="0" err="1"/>
              <a:t>paste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picture</a:t>
            </a:r>
            <a:r>
              <a:rPr lang="nb-NO" noProof="0"/>
              <a:t> </a:t>
            </a:r>
            <a:r>
              <a:rPr lang="nb-NO" noProof="0" err="1"/>
              <a:t>directly</a:t>
            </a:r>
            <a:r>
              <a:rPr lang="nb-NO" noProof="0"/>
              <a:t> (</a:t>
            </a:r>
            <a:r>
              <a:rPr lang="nb-NO" noProof="0" err="1"/>
              <a:t>but</a:t>
            </a:r>
            <a:r>
              <a:rPr lang="nb-NO" noProof="0"/>
              <a:t> be </a:t>
            </a:r>
            <a:r>
              <a:rPr lang="nb-NO" noProof="0" err="1"/>
              <a:t>aware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quality</a:t>
            </a:r>
            <a:r>
              <a:rPr lang="nb-NO" noProof="0"/>
              <a:t>)</a:t>
            </a:r>
            <a:br>
              <a:rPr lang="nb-NO" noProof="0"/>
            </a:br>
            <a:r>
              <a:rPr lang="nb-NO" noProof="0"/>
              <a:t>If </a:t>
            </a:r>
            <a:r>
              <a:rPr lang="nb-NO" noProof="0" err="1"/>
              <a:t>necessary</a:t>
            </a:r>
            <a:r>
              <a:rPr lang="nb-NO" noProof="0"/>
              <a:t>, by </a:t>
            </a:r>
            <a:r>
              <a:rPr lang="nb-NO" noProof="0" err="1"/>
              <a:t>selecting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and </a:t>
            </a:r>
            <a:r>
              <a:rPr lang="nb-NO" noProof="0" err="1"/>
              <a:t>then</a:t>
            </a:r>
            <a:r>
              <a:rPr lang="nb-NO" noProof="0"/>
              <a:t> Format -&gt; Crop, </a:t>
            </a: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alter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portion</a:t>
            </a:r>
            <a:r>
              <a:rPr lang="nb-NO" noProof="0"/>
              <a:t> </a:t>
            </a:r>
            <a:r>
              <a:rPr lang="nb-NO" noProof="0" err="1"/>
              <a:t>of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</a:t>
            </a:r>
            <a:r>
              <a:rPr lang="nb-NO" noProof="0" err="1"/>
              <a:t>shown</a:t>
            </a:r>
            <a:r>
              <a:rPr lang="nb-NO" noProof="0"/>
              <a:t>.</a:t>
            </a:r>
            <a:br>
              <a:rPr lang="nb-NO" noProof="0"/>
            </a:br>
            <a:r>
              <a:rPr lang="nb-NO" noProof="0" err="1"/>
              <a:t>You</a:t>
            </a:r>
            <a:r>
              <a:rPr lang="nb-NO" noProof="0"/>
              <a:t> </a:t>
            </a:r>
            <a:r>
              <a:rPr lang="nb-NO" noProof="0" err="1"/>
              <a:t>can</a:t>
            </a:r>
            <a:r>
              <a:rPr lang="nb-NO" noProof="0"/>
              <a:t> </a:t>
            </a:r>
            <a:r>
              <a:rPr lang="nb-NO" noProof="0" err="1"/>
              <a:t>also</a:t>
            </a:r>
            <a:r>
              <a:rPr lang="nb-NO" noProof="0"/>
              <a:t> </a:t>
            </a:r>
            <a:r>
              <a:rPr lang="nb-NO" noProof="0" err="1"/>
              <a:t>select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image and </a:t>
            </a:r>
            <a:r>
              <a:rPr lang="nb-NO" noProof="0" err="1"/>
              <a:t>then</a:t>
            </a:r>
            <a:r>
              <a:rPr lang="nb-NO" noProof="0"/>
              <a:t> </a:t>
            </a:r>
            <a:r>
              <a:rPr lang="nb-NO" noProof="0" err="1"/>
              <a:t>use</a:t>
            </a:r>
            <a:r>
              <a:rPr lang="nb-NO" noProof="0"/>
              <a:t> Format -&gt; Send to Back to </a:t>
            </a:r>
            <a:r>
              <a:rPr lang="nb-NO" noProof="0" err="1"/>
              <a:t>help</a:t>
            </a:r>
            <a:r>
              <a:rPr lang="nb-NO" noProof="0"/>
              <a:t> </a:t>
            </a:r>
            <a:r>
              <a:rPr lang="nb-NO" noProof="0" err="1"/>
              <a:t>the</a:t>
            </a:r>
            <a:r>
              <a:rPr lang="nb-NO" noProof="0"/>
              <a:t> </a:t>
            </a:r>
            <a:r>
              <a:rPr lang="nb-NO" noProof="0" err="1"/>
              <a:t>text</a:t>
            </a:r>
            <a:r>
              <a:rPr lang="nb-NO" noProof="0"/>
              <a:t> stand </a:t>
            </a:r>
            <a:r>
              <a:rPr lang="nb-NO" noProof="0" err="1"/>
              <a:t>out</a:t>
            </a:r>
            <a:r>
              <a:rPr lang="nb-NO" noProof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56BA06D-219D-4DB1-961A-7AFCA7FAE0C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CDCE90-5EED-F707-17AD-95B69C4B52C2}"/>
              </a:ext>
            </a:extLst>
          </p:cNvPr>
          <p:cNvSpPr txBox="1"/>
          <p:nvPr userDrawn="1"/>
        </p:nvSpPr>
        <p:spPr>
          <a:xfrm>
            <a:off x="9515936" y="6381751"/>
            <a:ext cx="1720114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nb-NO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THEMA </a:t>
            </a:r>
            <a:r>
              <a:rPr lang="nb-NO" sz="11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Consulting</a:t>
            </a:r>
            <a:r>
              <a:rPr lang="nb-NO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F382884-3879-9700-8FF1-4A74B395C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5293443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C32DD9-B52E-A788-55AA-B1A1705081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5581650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4D1737-3224-6255-0C09-CFF4C5096E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5581650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8145418-5FC5-DD4A-0A2E-CD9887127F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446E70A-C2EC-46BA-CD6D-8B040DFB9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5581650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590280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2748" y="1484312"/>
            <a:ext cx="5574288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5581650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5581650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84F76-1EA2-475F-B307-8CA4F3F7E4D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3012" y="1916112"/>
            <a:ext cx="558360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676E7-AB2F-4FB3-B75A-2DABECEB287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282749" y="1916112"/>
            <a:ext cx="5581650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5386" y="2061287"/>
            <a:ext cx="5581650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B780AC-2AE9-03F1-E93B-F383214175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D065274-3E45-D252-8DB9-64F7EBC01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381750"/>
            <a:ext cx="432446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C484-443B-4B0A-828D-BB92BE3C34C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5809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3727">
          <p15:clr>
            <a:srgbClr val="FBAE40"/>
          </p15:clr>
        </p15:guide>
        <p15:guide id="4" pos="395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5D71-3FFE-550A-9441-3D2593E1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5802B-55DA-F26B-A141-0AA14BC24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33F99-AE91-A5E3-D64A-A8FFAE380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A8B3D-4D1F-8B59-EBC8-A93AC540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64141-02EA-EB86-E926-E2836118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88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h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2748" y="1484312"/>
            <a:ext cx="5574288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5581650" cy="413948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5581650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84F76-1EA2-475F-B307-8CA4F3F7E4D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3012" y="1916112"/>
            <a:ext cx="558360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676E7-AB2F-4FB3-B75A-2DABECEB287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282749" y="1916112"/>
            <a:ext cx="5581650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5386" y="2061287"/>
            <a:ext cx="5581650" cy="413948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A44CDF0-0B35-5921-B5A0-B9DBB16602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E0BB20D-EA41-5CEF-D791-24280160F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381750"/>
            <a:ext cx="432446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C484-443B-4B0A-828D-BB92BE3C34C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8324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3727">
          <p15:clr>
            <a:srgbClr val="FBAE40"/>
          </p15:clr>
        </p15:guide>
        <p15:guide id="4" pos="395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colored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0575"/>
            <a:ext cx="5581649" cy="4140199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5581649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0111" y="2060575"/>
            <a:ext cx="5574288" cy="4140199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0111" y="1484313"/>
            <a:ext cx="5574288" cy="431799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B0628C2-B514-1498-ACAE-5933C2EB8A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52410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3727">
          <p15:clr>
            <a:srgbClr val="FBAE40"/>
          </p15:clr>
        </p15:guide>
        <p15:guide id="4" pos="395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5775" y="1484313"/>
            <a:ext cx="3603062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3600449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360044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84F76-1EA2-475F-B307-8CA4F3F7E4DF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333012" y="1916111"/>
            <a:ext cx="3602401" cy="1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676E7-AB2F-4FB3-B75A-2DABECEB287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95775" y="1916112"/>
            <a:ext cx="3600450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5775" y="2061287"/>
            <a:ext cx="3600449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0751342-EA3C-4F4E-8AF3-8F7212D50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6589" y="2061287"/>
            <a:ext cx="3600449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B0E475-5034-40D1-BF3A-7813C78D9F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6589" y="1484313"/>
            <a:ext cx="360044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Heading 3</a:t>
            </a:r>
            <a:endParaRPr lang="nb-NO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1536DD-2111-4C7D-B53C-C0A0D319FC9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256587" y="1916112"/>
            <a:ext cx="3600450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FC614C9-7248-6161-17E3-A95E595DDD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55917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- sh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3600449" cy="413948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5775" y="2061287"/>
            <a:ext cx="3600449" cy="413948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0751342-EA3C-4F4E-8AF3-8F7212D50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6589" y="2061287"/>
            <a:ext cx="3600449" cy="413948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B8CCAE7-3FDB-5751-FDB7-C91D3FD1A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821A3-7DA8-A209-DC93-0A57A7FE37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360044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5227ABE-2AEE-9857-C95B-B0DE7870D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5775" y="1484313"/>
            <a:ext cx="3603062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84CD31-2212-C97B-1AAF-BE5EEFC0C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6589" y="1484313"/>
            <a:ext cx="360044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Heading 3</a:t>
            </a:r>
            <a:endParaRPr lang="nb-NO" noProof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064446A-BC58-2B1E-18A0-86E97D44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826087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- colored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0575"/>
            <a:ext cx="3600449" cy="4140200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3600449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5775" y="2060575"/>
            <a:ext cx="3600449" cy="4140200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3162" y="1484313"/>
            <a:ext cx="3603062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0751342-EA3C-4F4E-8AF3-8F7212D50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6589" y="2060575"/>
            <a:ext cx="3600449" cy="4140200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B0E475-5034-40D1-BF3A-7813C78D9F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6589" y="1484313"/>
            <a:ext cx="3600449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Heading 3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7438112-3C00-FE8C-CAF8-D6EA0ADF5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6662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-short two columns - 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1336" y="1484312"/>
            <a:ext cx="3595699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7561261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7561261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84F76-1EA2-475F-B307-8CA4F3F7E4D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3012" y="1916112"/>
            <a:ext cx="7563213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676E7-AB2F-4FB3-B75A-2DABECEB287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256588" y="1916112"/>
            <a:ext cx="360781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588" y="2061287"/>
            <a:ext cx="3600448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52617F5-2697-9E9D-AAE3-7A7B9DF56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682212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4974">
          <p15:clr>
            <a:srgbClr val="FBAE40"/>
          </p15:clr>
        </p15:guide>
        <p15:guide id="4" pos="520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-short two columns - sh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1336" y="1484312"/>
            <a:ext cx="3595699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7561261" cy="413948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7561261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84F76-1EA2-475F-B307-8CA4F3F7E4D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3012" y="1916112"/>
            <a:ext cx="7563213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676E7-AB2F-4FB3-B75A-2DABECEB287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256588" y="1916112"/>
            <a:ext cx="360781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588" y="2061287"/>
            <a:ext cx="3600448" cy="4139488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6A415B7-7FFD-1668-1854-1F2CA2E28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57743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4974">
          <p15:clr>
            <a:srgbClr val="FBAE40"/>
          </p15:clr>
        </p15:guide>
        <p15:guide id="4" pos="520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-short two columns - colored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0574"/>
            <a:ext cx="7561261" cy="4140199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7561261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588" y="2060574"/>
            <a:ext cx="3600448" cy="4140198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6588" y="1484313"/>
            <a:ext cx="3600448" cy="431799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DFC5E77-081B-91A0-0B68-1B852EDA15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9191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4974">
          <p15:clr>
            <a:srgbClr val="FBAE40"/>
          </p15:clr>
        </p15:guide>
        <p15:guide id="4" pos="520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-long two columns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5775" y="1482725"/>
            <a:ext cx="7561261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360044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3600449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84F76-1EA2-475F-B307-8CA4F3F7E4D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3012" y="1916112"/>
            <a:ext cx="360240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676E7-AB2F-4FB3-B75A-2DABECEB287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95775" y="1916112"/>
            <a:ext cx="7568624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5789" y="2061287"/>
            <a:ext cx="7571247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49F4FC1-4028-F927-6530-9051C25DF3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72688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-long two columns - sh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5775" y="1484313"/>
            <a:ext cx="7561261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3600449" cy="4139488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3600449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84F76-1EA2-475F-B307-8CA4F3F7E4D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3012" y="1916112"/>
            <a:ext cx="360240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676E7-AB2F-4FB3-B75A-2DABECEB287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95775" y="1916112"/>
            <a:ext cx="7568624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5789" y="2061287"/>
            <a:ext cx="7571247" cy="413948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E565C83-F7EA-1BA4-9DA6-39F49AEF7E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34710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BCAC-CF8A-9140-628A-7F5C38F2C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C3D9-3C96-E4E9-0952-65451638E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38E7C-C0EA-A121-A01F-CE8B97AA9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70E0F-D563-A08B-0562-5F8311CFD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6143A-ADFF-1D96-1BC5-10A37794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E2E1A-12B4-6726-34A9-DAF63CD7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981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-long two columns- colored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2024063"/>
            <a:ext cx="3600000" cy="4176712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484313"/>
            <a:ext cx="3600000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5789" y="2024063"/>
            <a:ext cx="7571247" cy="4176712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GB" sz="1100" dirty="0"/>
            </a:lvl2pPr>
            <a:lvl3pPr marL="533400" indent="-171450">
              <a:buFont typeface="Arial" panose="020B0604020202020204" pitchFamily="34" charset="0"/>
              <a:buChar char="•"/>
              <a:defRPr lang="en-GB" sz="1100" dirty="0"/>
            </a:lvl3pPr>
            <a:lvl4pPr marL="706438" indent="-171450">
              <a:buFont typeface="Arial" panose="020B0604020202020204" pitchFamily="34" charset="0"/>
              <a:buChar char="•"/>
              <a:defRPr lang="en-GB" sz="1100" dirty="0"/>
            </a:lvl4pPr>
            <a:lvl5pPr marL="887412" indent="-171450">
              <a:buFont typeface="Arial" panose="020B0604020202020204" pitchFamily="34" charset="0"/>
              <a:buChar char="•"/>
              <a:defRPr lang="en-GB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85789" y="1484313"/>
            <a:ext cx="7571246" cy="4318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1DC2ED9-D16E-1347-F537-98B6DC0D9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020250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66990" y="1484313"/>
            <a:ext cx="9290046" cy="21599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2"/>
            <a:ext cx="2089149" cy="2160587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66990" y="4041775"/>
            <a:ext cx="9290048" cy="21590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4041775"/>
            <a:ext cx="2089146" cy="21590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664ED1-D0B6-4C9D-857B-E76C9E55ED54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2424110" y="1484312"/>
            <a:ext cx="0" cy="216000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9FDFC5-4E18-4B41-9838-07F3F65BCCD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424110" y="4041774"/>
            <a:ext cx="0" cy="216000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BC1CF35-DF2F-527C-0DFA-2A97E1165B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53422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orient="horz" pos="2296">
          <p15:clr>
            <a:srgbClr val="FBAE40"/>
          </p15:clr>
        </p15:guide>
        <p15:guide id="3" pos="1527">
          <p15:clr>
            <a:srgbClr val="FBAE40"/>
          </p15:clr>
        </p15:guide>
        <p15:guide id="4" pos="161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 - sha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66990" y="1484313"/>
            <a:ext cx="9290046" cy="2159999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2"/>
            <a:ext cx="2089149" cy="2160587"/>
          </a:xfr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66990" y="4041775"/>
            <a:ext cx="9290048" cy="21590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4041775"/>
            <a:ext cx="2089146" cy="2159000"/>
          </a:xfr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5036BBA-F929-5C3F-8208-5C2AC730CE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437067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orient="horz" pos="2296">
          <p15:clr>
            <a:srgbClr val="FBAE40"/>
          </p15:clr>
        </p15:guide>
        <p15:guide id="3" pos="1527">
          <p15:clr>
            <a:srgbClr val="FBAE40"/>
          </p15:clr>
        </p15:guide>
        <p15:guide id="4" pos="161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ws - 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66990" y="1484313"/>
            <a:ext cx="9290046" cy="133155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2"/>
            <a:ext cx="2089149" cy="1331913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66990" y="3181072"/>
            <a:ext cx="9290048" cy="132742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3181072"/>
            <a:ext cx="2089146" cy="1327428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664ED1-D0B6-4C9D-857B-E76C9E55ED54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2424110" y="1484312"/>
            <a:ext cx="0" cy="1331913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9FDFC5-4E18-4B41-9838-07F3F65BCCD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424110" y="3165619"/>
            <a:ext cx="3" cy="1342881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3BB5D0A-D5BE-47C8-8437-587356BDC9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66989" y="4868863"/>
            <a:ext cx="9290049" cy="132742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972AB1D-D344-41BB-A3B4-2D08BC7787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953" y="4868863"/>
            <a:ext cx="2089160" cy="1327429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Heading 3</a:t>
            </a:r>
            <a:endParaRPr lang="nb-NO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30FA76-CAF7-41B5-A1BC-79FC6644011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424110" y="4868863"/>
            <a:ext cx="3" cy="1342881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6458010-E387-B707-F36A-2382A596D3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520969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7">
          <p15:clr>
            <a:srgbClr val="FBAE40"/>
          </p15:clr>
        </p15:guide>
        <p15:guide id="2" orient="horz" pos="2840">
          <p15:clr>
            <a:srgbClr val="FBAE40"/>
          </p15:clr>
        </p15:guide>
        <p15:guide id="3" pos="1527">
          <p15:clr>
            <a:srgbClr val="FBAE40"/>
          </p15:clr>
        </p15:guide>
        <p15:guide id="4" pos="1617">
          <p15:clr>
            <a:srgbClr val="FBAE40"/>
          </p15:clr>
        </p15:guide>
        <p15:guide id="5" orient="horz" pos="1774">
          <p15:clr>
            <a:srgbClr val="FBAE40"/>
          </p15:clr>
        </p15:guide>
        <p15:guide id="6" orient="horz" pos="200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ws- sh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66990" y="1484313"/>
            <a:ext cx="9290046" cy="1331551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2"/>
            <a:ext cx="2089149" cy="1331913"/>
          </a:xfr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66990" y="3181072"/>
            <a:ext cx="9290048" cy="132742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3181072"/>
            <a:ext cx="2089146" cy="1327428"/>
          </a:xfr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3BB5D0A-D5BE-47C8-8437-587356BDC9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66989" y="4868863"/>
            <a:ext cx="9290049" cy="1327429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972AB1D-D344-41BB-A3B4-2D08BC7787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953" y="4868863"/>
            <a:ext cx="2089160" cy="1327429"/>
          </a:xfr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400" b="1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Heading 3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BB359FB-15DD-695A-B780-049EBECF27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18122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7">
          <p15:clr>
            <a:srgbClr val="FBAE40"/>
          </p15:clr>
        </p15:guide>
        <p15:guide id="2" orient="horz" pos="2840">
          <p15:clr>
            <a:srgbClr val="FBAE40"/>
          </p15:clr>
        </p15:guide>
        <p15:guide id="3" pos="1527">
          <p15:clr>
            <a:srgbClr val="FBAE40"/>
          </p15:clr>
        </p15:guide>
        <p15:guide id="4" pos="1617">
          <p15:clr>
            <a:srgbClr val="FBAE40"/>
          </p15:clr>
        </p15:guide>
        <p15:guide id="5" orient="horz" pos="1774">
          <p15:clr>
            <a:srgbClr val="FBAE40"/>
          </p15:clr>
        </p15:guide>
        <p15:guide id="6" orient="horz" pos="200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wo columns with graphs and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0776F10-3192-B5EC-6A6C-3BABD7A13F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2748" y="1484312"/>
            <a:ext cx="5574288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EEFAE0F-0EA9-44C1-B512-F79313C1C3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1937" y="2061288"/>
            <a:ext cx="3654676" cy="28806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FFF076-E0FF-8AFF-0E5E-80503F8D8A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0593" y="2061288"/>
            <a:ext cx="3654676" cy="28806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F9E8F7E-04CC-2AD9-8139-BDC9E4D513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011" y="5087064"/>
            <a:ext cx="5583601" cy="110812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Enter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6078451-857F-2AF7-B641-570582FEB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5087064"/>
            <a:ext cx="5761036" cy="110812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Enter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FB9DA0-2252-F614-4348-F2AA39A5BBEF}"/>
              </a:ext>
            </a:extLst>
          </p:cNvPr>
          <p:cNvSpPr txBox="1"/>
          <p:nvPr userDrawn="1"/>
        </p:nvSpPr>
        <p:spPr>
          <a:xfrm>
            <a:off x="661694" y="3132979"/>
            <a:ext cx="1247345" cy="818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nb-NO" sz="1600" b="1">
                <a:solidFill>
                  <a:schemeClr val="bg1"/>
                </a:solidFill>
              </a:rPr>
              <a:t>[</a:t>
            </a:r>
            <a:r>
              <a:rPr lang="nb-NO" sz="1600" b="1" err="1">
                <a:solidFill>
                  <a:schemeClr val="bg1"/>
                </a:solidFill>
              </a:rPr>
              <a:t>Number</a:t>
            </a:r>
            <a:r>
              <a:rPr lang="nb-NO" sz="1600" b="1">
                <a:solidFill>
                  <a:schemeClr val="bg1"/>
                </a:solidFill>
              </a:rPr>
              <a:t>]</a:t>
            </a:r>
          </a:p>
          <a:p>
            <a:pPr algn="ctr"/>
            <a:r>
              <a:rPr lang="nb-NO" sz="1200" b="0" i="1">
                <a:solidFill>
                  <a:schemeClr val="bg1"/>
                </a:solidFill>
              </a:rPr>
              <a:t>Tekst</a:t>
            </a:r>
            <a:r>
              <a:rPr lang="nb-NO" sz="1600" b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988BCB-5C80-2DA7-39D8-B6F1F4AB604B}"/>
              </a:ext>
            </a:extLst>
          </p:cNvPr>
          <p:cNvSpPr txBox="1"/>
          <p:nvPr userDrawn="1"/>
        </p:nvSpPr>
        <p:spPr>
          <a:xfrm>
            <a:off x="6590338" y="3132979"/>
            <a:ext cx="1247345" cy="818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nb-NO" sz="1600" b="1">
                <a:solidFill>
                  <a:schemeClr val="bg1"/>
                </a:solidFill>
              </a:rPr>
              <a:t>[</a:t>
            </a:r>
            <a:r>
              <a:rPr lang="nb-NO" sz="1600" b="1" err="1">
                <a:solidFill>
                  <a:schemeClr val="bg1"/>
                </a:solidFill>
              </a:rPr>
              <a:t>Number</a:t>
            </a:r>
            <a:r>
              <a:rPr lang="nb-NO" sz="1600" b="1">
                <a:solidFill>
                  <a:schemeClr val="bg1"/>
                </a:solidFill>
              </a:rPr>
              <a:t>]</a:t>
            </a:r>
          </a:p>
          <a:p>
            <a:pPr algn="ctr"/>
            <a:r>
              <a:rPr lang="nb-NO" sz="1200" b="0" i="1">
                <a:solidFill>
                  <a:schemeClr val="bg1"/>
                </a:solidFill>
              </a:rPr>
              <a:t>Tekst</a:t>
            </a:r>
            <a:r>
              <a:rPr lang="nb-NO" sz="1600" b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302F8CD-3A65-50BE-797A-ACC6402DAF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7346" y="2785091"/>
            <a:ext cx="1700462" cy="1363839"/>
          </a:xfr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78F0D-0722-1640-8D03-379B606B7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63779" y="2783148"/>
            <a:ext cx="1700462" cy="1363839"/>
          </a:xfr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954155D-F5DE-8177-73F2-944B7CFE7B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5581650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E53B6C-8635-148B-0B2B-12C1AD605C1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3012" y="1916112"/>
            <a:ext cx="558360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F773A3-393E-7214-0784-53CD2ECB040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282749" y="1916112"/>
            <a:ext cx="5581650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682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3727">
          <p15:clr>
            <a:srgbClr val="FBAE40"/>
          </p15:clr>
        </p15:guide>
        <p15:guide id="4" pos="395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wo columns with graphs and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A0BD3B3-0416-8118-8A60-12B76D25A5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2748" y="1484312"/>
            <a:ext cx="5574288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1937" y="2061288"/>
            <a:ext cx="3654676" cy="28806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FFF076-E0FF-8AFF-0E5E-80503F8D8A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06635" y="2061288"/>
            <a:ext cx="3654676" cy="28806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F9E8F7E-04CC-2AD9-8139-BDC9E4D513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0690" y="5087064"/>
            <a:ext cx="5581650" cy="110812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Enter </a:t>
            </a:r>
            <a:r>
              <a:rPr lang="nb-NO" err="1"/>
              <a:t>text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6078451-857F-2AF7-B641-570582FEB8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3434" y="5087064"/>
            <a:ext cx="5583602" cy="110812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Enter </a:t>
            </a:r>
            <a:r>
              <a:rPr lang="nb-NO" err="1"/>
              <a:t>text</a:t>
            </a:r>
            <a:endParaRPr lang="nb-NO" noProof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9CD524-9374-5E86-2389-8F23A53195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0689" y="2052115"/>
            <a:ext cx="1700462" cy="1363839"/>
          </a:xfr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519E1C1-031B-4A00-2945-3FEA1B2324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0689" y="3568876"/>
            <a:ext cx="1700462" cy="1363839"/>
          </a:xfr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BF3702A-4F6A-EEF7-F3CD-17D18A4B49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2748" y="2061288"/>
            <a:ext cx="1700462" cy="1363839"/>
          </a:xfr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48AAB83-0329-62BC-4BF1-41316C5F3B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2748" y="3578049"/>
            <a:ext cx="1700462" cy="1363839"/>
          </a:xfr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0E2F97C-4F9E-7351-7E3B-DCE1026EA2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A3872-86D2-0FDF-DC43-AE4A6A20D4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5581650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470293-FBBD-E4DE-1E82-26DB85B375A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3012" y="1916112"/>
            <a:ext cx="5583601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25AC6D-7DFD-89CC-0A40-9F538DCA680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282749" y="1916112"/>
            <a:ext cx="5581650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20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30">
          <p15:clr>
            <a:srgbClr val="FBAE40"/>
          </p15:clr>
        </p15:guide>
        <p15:guide id="3" pos="3727">
          <p15:clr>
            <a:srgbClr val="FBAE40"/>
          </p15:clr>
        </p15:guide>
        <p15:guide id="4" pos="395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with graphs and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971376-400C-CBDA-185C-34E56FF431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1997" y="2058447"/>
            <a:ext cx="3399183" cy="28806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2058447"/>
            <a:ext cx="3399183" cy="28806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1484313"/>
            <a:ext cx="3399183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CAC89C-58C9-4DEB-A546-4503D97E8A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49031" y="2058447"/>
            <a:ext cx="3399183" cy="28806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graphs</a:t>
            </a:r>
            <a:r>
              <a:rPr lang="nb-NO"/>
              <a:t>, </a:t>
            </a:r>
            <a:r>
              <a:rPr lang="nb-NO" err="1"/>
              <a:t>illustrations</a:t>
            </a:r>
            <a:r>
              <a:rPr lang="nb-NO"/>
              <a:t> or </a:t>
            </a:r>
            <a:r>
              <a:rPr lang="nb-NO" err="1"/>
              <a:t>tables</a:t>
            </a:r>
            <a:r>
              <a:rPr lang="nb-NO"/>
              <a:t> </a:t>
            </a:r>
            <a:endParaRPr lang="nb-NO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4E4B0F0-82C7-9B17-07D6-8611D8C4E3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91997" y="1484313"/>
            <a:ext cx="3399183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FAC05C-74AB-D60D-ADAB-276638F973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49030" y="1484313"/>
            <a:ext cx="3399183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381D48-F270-881F-76B4-72082F97CC8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34963" y="5018559"/>
            <a:ext cx="11522074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4878176-A916-4173-9022-4027502A90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4963" y="5081381"/>
            <a:ext cx="1454080" cy="1110325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1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Icon</a:t>
            </a:r>
            <a:endParaRPr lang="nb-NO" noProof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CFCDAC6-CE85-4A10-B98E-29D08A9D356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96554" y="5082484"/>
            <a:ext cx="4100209" cy="110812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 err="1"/>
              <a:t>Text</a:t>
            </a:r>
            <a:r>
              <a:rPr lang="nb-NO" noProof="0"/>
              <a:t>/</a:t>
            </a:r>
            <a:r>
              <a:rPr lang="nb-NO" noProof="0" err="1"/>
              <a:t>highlights</a:t>
            </a:r>
            <a:r>
              <a:rPr lang="nb-NO" noProof="0"/>
              <a:t> 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7CE1BF3-08D6-3A44-A66F-FFAFA3639E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4417" y="5081381"/>
            <a:ext cx="1454080" cy="1110325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1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Icon</a:t>
            </a:r>
            <a:endParaRPr lang="nb-NO" noProof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4494346-EB62-EC75-C65C-30F58102715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56008" y="5082484"/>
            <a:ext cx="4100209" cy="110812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 err="1"/>
              <a:t>Text</a:t>
            </a:r>
            <a:r>
              <a:rPr lang="nb-NO" noProof="0"/>
              <a:t>/</a:t>
            </a:r>
            <a:r>
              <a:rPr lang="nb-NO" noProof="0" err="1"/>
              <a:t>highlights</a:t>
            </a:r>
            <a:r>
              <a:rPr lang="nb-NO" noProof="0"/>
              <a:t> 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61C556C-FEAF-B9AD-E7ED-0EDE449168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EEFD5-6B6E-E84B-4F3F-70FF168391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402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0762A-DDFD-0EF8-9AF3-3F168EA6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381750"/>
            <a:ext cx="432446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C484-443B-4B0A-828D-BB92BE3C34C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41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3727">
          <p15:clr>
            <a:srgbClr val="FBAE40"/>
          </p15:clr>
        </p15:guide>
        <p15:guide id="4" pos="395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abel with three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3858" y="1484313"/>
            <a:ext cx="2894597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50" y="1484313"/>
            <a:ext cx="2894597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Heading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84F76-1EA2-475F-B307-8CA4F3F7E4D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495550" y="1916110"/>
            <a:ext cx="2894597" cy="1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B676E7-AB2F-4FB3-B75A-2DABECEB287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723858" y="1916111"/>
            <a:ext cx="2894597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0751342-EA3C-4F4E-8AF3-8F7212D50B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52167" y="2061287"/>
            <a:ext cx="2894597" cy="243335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B0E475-5034-40D1-BF3A-7813C78D9F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52167" y="1484313"/>
            <a:ext cx="2894597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Heading 3</a:t>
            </a:r>
            <a:endParaRPr lang="nb-NO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1536DD-2111-4C7D-B53C-C0A0D319FC9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952167" y="1916111"/>
            <a:ext cx="2894597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8A00CEE-CBBB-BE48-1838-6A0F5504AF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23858" y="2061287"/>
            <a:ext cx="2894597" cy="243335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08463AA-CC5F-7661-8037-C3CCFCDDEB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5550" y="2061287"/>
            <a:ext cx="2894597" cy="243335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ADD65E7-E374-8878-0017-56B6B1902F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963" y="2061287"/>
            <a:ext cx="1849144" cy="2433351"/>
          </a:xfr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endParaRPr lang="nb-NO" noProof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916F72B-465D-CD54-7B77-BA9239C1CE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4963" y="4710638"/>
            <a:ext cx="1849144" cy="147599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dirty="0">
                <a:solidFill>
                  <a:schemeClr val="tx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endParaRPr lang="nb-NO" noProof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19C306-2805-5C21-AE02-8686B08C76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95550" y="4710638"/>
            <a:ext cx="2894597" cy="1475997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>
              <a:defRPr lang="en-US" sz="11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endParaRPr lang="nb-NO" noProof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77F2888-F419-EE67-E32F-2F79F92F6A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23858" y="4710638"/>
            <a:ext cx="2894597" cy="1475997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>
              <a:defRPr lang="en-US" sz="11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endParaRPr lang="nb-NO" noProof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C079501-A012-E763-C916-6CE5712EC4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52167" y="4710638"/>
            <a:ext cx="2894597" cy="1475997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>
              <a:defRPr lang="en-US" sz="11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7639219-4176-D4B5-C352-3D7D629DA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2013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30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abel with three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E116C9C-6A25-4EA8-8FF9-25A64FB63BE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4963" y="1484314"/>
            <a:ext cx="619146" cy="2271084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lIns="91440" tIns="45720" rIns="91440" bIns="45720" rtlCol="0" anchor="ctr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AB7121-ABEF-6C55-E515-27E98AD7BC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87161" y="1484314"/>
            <a:ext cx="2492680" cy="2271084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000"/>
            </a:lvl1pPr>
          </a:lstStyle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A133B3-2734-785B-3B3A-4C5FE5CFA6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12893" y="1484314"/>
            <a:ext cx="2492680" cy="2271084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000"/>
            </a:lvl1pPr>
          </a:lstStyle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BB12B3-1A9D-2F7F-45CA-E8A64DA586D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38624" y="1484314"/>
            <a:ext cx="2492680" cy="2271084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000"/>
            </a:lvl1pPr>
          </a:lstStyle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2676D6-55F2-FEF0-E4FA-C6ABDE0721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64357" y="1484314"/>
            <a:ext cx="2492680" cy="2271084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000"/>
            </a:lvl1pPr>
          </a:lstStyle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A480532-149E-44D6-AAAC-DFA0A92CAF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393" y="1804521"/>
            <a:ext cx="1892216" cy="620193"/>
          </a:xfr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]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D9A4F93-40A6-BDC8-69ED-B792DF248C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13125" y="1804521"/>
            <a:ext cx="1892216" cy="620193"/>
          </a:xfr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]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1F176EB-39C0-283B-C340-0B3617D0C3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38856" y="1804521"/>
            <a:ext cx="1892216" cy="620193"/>
          </a:xfr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]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74052B2-6C50-3A70-3522-F79A5E1865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64589" y="1804521"/>
            <a:ext cx="1892216" cy="620193"/>
          </a:xfr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]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57D57A0-9FEF-FC40-8569-137C218A0C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4963" y="3875691"/>
            <a:ext cx="619146" cy="2321024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E873D5-DC48-449B-7B9F-B7DC655153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87161" y="3877243"/>
            <a:ext cx="2492680" cy="2321024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0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0392027-5841-065A-7E4B-9F5B0D0F5AD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912893" y="3875691"/>
            <a:ext cx="2492680" cy="2321024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0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1C9C550-DD52-67FA-1184-D73D445EE05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638624" y="3875691"/>
            <a:ext cx="2492680" cy="2321024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0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3668A56-D94C-15CC-3BD6-786156ABEED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64357" y="3875691"/>
            <a:ext cx="2492680" cy="2321024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en-GB" sz="10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B69B3FF-8295-5B39-787B-D4742C9588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87393" y="4176948"/>
            <a:ext cx="1892216" cy="620193"/>
          </a:xfr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]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2F5D35-A058-623C-86F9-B80D924E92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13125" y="4176948"/>
            <a:ext cx="1892216" cy="620193"/>
          </a:xfr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]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9A36CF9-B244-582E-5D81-37F89ED955B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38856" y="4176948"/>
            <a:ext cx="1892216" cy="620193"/>
          </a:xfr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]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15AF759-66EC-448F-04A1-FA239A022B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4589" y="4176948"/>
            <a:ext cx="1892216" cy="620193"/>
          </a:xfrm>
          <a:noFill/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defRPr lang="en-GB" sz="12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]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5CA34E2-B773-652D-BE84-981C4130C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96CE9-8A6B-72A4-63ED-3899A574D5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402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</p:spTree>
    <p:extLst>
      <p:ext uri="{BB962C8B-B14F-4D97-AF65-F5344CB8AC3E}">
        <p14:creationId xmlns:p14="http://schemas.microsoft.com/office/powerpoint/2010/main" val="4158424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30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A72E-7B5C-92AD-EA3D-3F74ED11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C3A20-9291-07AA-7419-8E2E12F2F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22F91-705C-349E-E84B-53BDE71C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DF2B5-F500-F247-23C1-EF1503EC1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09341-DE9F-D429-3F7C-6AFFDA48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1067C-ECA1-3D1E-CD06-50A9AC0C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1488D-0443-33C7-36A1-A9F9A8D1D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A669F-08AB-B5A6-EBB0-625389AC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350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1A9A565-EFD8-2C1E-8416-CE43AE28B0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4963" y="1486837"/>
            <a:ext cx="1902372" cy="1535676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/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C997FCC-B86F-ED3B-2800-1DD1D7B103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6607" y="1487281"/>
            <a:ext cx="3642638" cy="1534788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5E8DBD8-0C99-2607-54BE-FD67113A82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6607" y="3154473"/>
            <a:ext cx="3642638" cy="1534788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98BEC91-C47F-70DA-A4ED-40DD687A34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96607" y="4821665"/>
            <a:ext cx="3642638" cy="1534788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26C5B3F-BECC-B49A-75AD-12C65F317E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4399" y="1487281"/>
            <a:ext cx="3642638" cy="1534788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3B7D37-C07F-A73B-DDA6-512C9BB6EA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14399" y="3154473"/>
            <a:ext cx="3642638" cy="1534788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1578F80-BAEA-A072-5788-B74016BDC1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4399" y="4821665"/>
            <a:ext cx="3642638" cy="1534788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1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CF7DCFC-4CC2-0A8E-C4DB-ADF599FB6D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963" y="3154029"/>
            <a:ext cx="1902372" cy="1535676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/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A46E5AD-47D2-16A7-2D04-5D36603D61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4963" y="4821221"/>
            <a:ext cx="1902372" cy="1535676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/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F70FDCC-7914-B214-C1B7-D0BD4F075B1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34820" y="1486837"/>
            <a:ext cx="1902372" cy="1535676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/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95FB325-BE07-2D40-62FE-7CCE689DD3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34820" y="3154029"/>
            <a:ext cx="1902372" cy="1535676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/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BCA73FF-5E9E-0582-A51B-41D6DCBA47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34820" y="4821221"/>
            <a:ext cx="1902372" cy="1535676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[</a:t>
            </a:r>
            <a:r>
              <a:rPr lang="nb-NO" err="1"/>
              <a:t>Icon</a:t>
            </a:r>
            <a:r>
              <a:rPr lang="nb-NO"/>
              <a:t>/</a:t>
            </a:r>
            <a:r>
              <a:rPr lang="nb-NO" err="1"/>
              <a:t>Number</a:t>
            </a:r>
            <a:r>
              <a:rPr lang="nb-NO"/>
              <a:t>]</a:t>
            </a:r>
            <a:br>
              <a:rPr lang="nb-NO"/>
            </a:br>
            <a:r>
              <a:rPr lang="nb-NO"/>
              <a:t>Tekst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37CA84C-E3EF-7B13-EB88-B80D25DE8B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5EB44-2556-87D7-6AAB-4ED6817F91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402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</p:spTree>
    <p:extLst>
      <p:ext uri="{BB962C8B-B14F-4D97-AF65-F5344CB8AC3E}">
        <p14:creationId xmlns:p14="http://schemas.microsoft.com/office/powerpoint/2010/main" val="3527865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30">
          <p15:clr>
            <a:srgbClr val="FBAE40"/>
          </p15:clr>
        </p15:guide>
        <p15:guide id="3" pos="2479">
          <p15:clr>
            <a:srgbClr val="FBAE40"/>
          </p15:clr>
        </p15:guide>
        <p15:guide id="4" pos="2706">
          <p15:clr>
            <a:srgbClr val="FBAE40"/>
          </p15:clr>
        </p15:guide>
        <p15:guide id="5" pos="4974">
          <p15:clr>
            <a:srgbClr val="FBAE40"/>
          </p15:clr>
        </p15:guide>
        <p15:guide id="6" pos="520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vers -&gt; Consequ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4" y="2061287"/>
            <a:ext cx="5581650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>
              <a:defRPr lang="en-US" sz="1100" dirty="0"/>
            </a:lvl2pPr>
            <a:lvl3pPr>
              <a:defRPr lang="en-US" sz="1100" dirty="0"/>
            </a:lvl3pPr>
            <a:lvl4pPr>
              <a:defRPr lang="en-US" sz="1100" dirty="0"/>
            </a:lvl4pPr>
            <a:lvl5pPr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6E0CE2-750F-4AD6-B40D-E80A28CF8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4" y="1484313"/>
            <a:ext cx="5581650" cy="4318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&lt;drivers&gt;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ED7DB8-3BB1-4934-A9D2-5AA952F38B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5386" y="2061287"/>
            <a:ext cx="5581650" cy="413948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100" dirty="0"/>
            </a:lvl1pPr>
            <a:lvl2pPr>
              <a:defRPr lang="en-US" sz="1100" dirty="0"/>
            </a:lvl2pPr>
            <a:lvl3pPr>
              <a:defRPr lang="en-US" sz="1100" dirty="0"/>
            </a:lvl3pPr>
            <a:lvl4pPr>
              <a:defRPr lang="en-US" sz="1100" dirty="0"/>
            </a:lvl4pPr>
            <a:lvl5pPr>
              <a:defRPr lang="en-US" sz="1100" noProof="0" dirty="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enter</a:t>
            </a:r>
            <a:r>
              <a:rPr lang="nb-NO"/>
              <a:t> </a:t>
            </a:r>
            <a:r>
              <a:rPr lang="nb-NO" err="1"/>
              <a:t>text</a:t>
            </a:r>
            <a:r>
              <a:rPr lang="nb-NO"/>
              <a:t> – </a:t>
            </a:r>
            <a:r>
              <a:rPr lang="nb-NO" err="1"/>
              <a:t>Hotkeys</a:t>
            </a:r>
            <a:r>
              <a:rPr lang="nb-NO"/>
              <a:t> to </a:t>
            </a:r>
            <a:r>
              <a:rPr lang="nb-NO" err="1"/>
              <a:t>move</a:t>
            </a:r>
            <a:r>
              <a:rPr lang="nb-NO"/>
              <a:t> </a:t>
            </a:r>
            <a:r>
              <a:rPr lang="nb-NO" err="1"/>
              <a:t>bullet</a:t>
            </a:r>
            <a:r>
              <a:rPr lang="nb-NO"/>
              <a:t> </a:t>
            </a:r>
            <a:r>
              <a:rPr lang="nb-NO" err="1"/>
              <a:t>within</a:t>
            </a:r>
            <a:r>
              <a:rPr lang="nb-NO"/>
              <a:t> </a:t>
            </a:r>
            <a:r>
              <a:rPr lang="nb-NO" err="1"/>
              <a:t>textbox</a:t>
            </a:r>
            <a:r>
              <a:rPr lang="nb-NO"/>
              <a:t>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502059C-0C5A-4EC2-BE56-59ACF10756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5386" y="1484312"/>
            <a:ext cx="5581652" cy="43179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1400" b="1" dirty="0">
                <a:solidFill>
                  <a:schemeClr val="tx2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 noProof="0"/>
              <a:t>&lt;</a:t>
            </a:r>
            <a:r>
              <a:rPr lang="nb-NO" noProof="0" err="1"/>
              <a:t>consequences</a:t>
            </a:r>
            <a:r>
              <a:rPr lang="nb-NO" noProof="0"/>
              <a:t>&gt;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4906A9F-0988-4094-820D-FD1BD0A5EBD7}"/>
              </a:ext>
            </a:extLst>
          </p:cNvPr>
          <p:cNvSpPr/>
          <p:nvPr userDrawn="1"/>
        </p:nvSpPr>
        <p:spPr>
          <a:xfrm rot="5400000">
            <a:off x="4989661" y="4044671"/>
            <a:ext cx="2243158" cy="172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 indent="0" defTabSz="1800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39EFF1F-9338-2AEB-0D08-71751D418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6750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3727">
          <p15:clr>
            <a:srgbClr val="FBAE40"/>
          </p15:clr>
        </p15:guide>
        <p15:guide id="4" pos="395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-&gt;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211E5E-260B-476F-9A96-0B78ADD30D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963" y="5589589"/>
            <a:ext cx="11522075" cy="611186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 sz="1200" dirty="0">
                <a:solidFill>
                  <a:schemeClr val="bg1"/>
                </a:solidFill>
              </a:defRPr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</a:lstStyle>
          <a:p>
            <a:pPr lvl="0"/>
            <a:r>
              <a:rPr lang="nb-NO"/>
              <a:t>&lt;Key </a:t>
            </a:r>
            <a:r>
              <a:rPr lang="nb-NO" err="1"/>
              <a:t>conclusion</a:t>
            </a:r>
            <a:r>
              <a:rPr lang="nb-NO"/>
              <a:t>&gt;</a:t>
            </a:r>
            <a:endParaRPr lang="nb-NO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66B1C527-70A1-454C-BB59-2766D04110E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4963" y="1484313"/>
            <a:ext cx="11521898" cy="39608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>
              <a:defRPr lang="en-US" sz="1100" noProof="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noProof="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noProof="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noProof="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 noProof="0" err="1"/>
              <a:t>Illustration</a:t>
            </a:r>
            <a:r>
              <a:rPr lang="nb-NO" noProof="0"/>
              <a:t> in </a:t>
            </a:r>
            <a:r>
              <a:rPr lang="nb-NO" noProof="0" err="1"/>
              <a:t>graphs</a:t>
            </a:r>
            <a:r>
              <a:rPr lang="nb-NO" noProof="0"/>
              <a:t> / </a:t>
            </a:r>
            <a:r>
              <a:rPr lang="nb-NO" noProof="0" err="1"/>
              <a:t>tables</a:t>
            </a:r>
            <a:r>
              <a:rPr lang="nb-NO" noProof="0"/>
              <a:t> / </a:t>
            </a:r>
            <a:r>
              <a:rPr lang="nb-NO" noProof="0" err="1"/>
              <a:t>figures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A45A0C6-66F3-6007-735C-AF5832B9FC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610" y="6381748"/>
            <a:ext cx="8886325" cy="216000"/>
          </a:xfrm>
        </p:spPr>
        <p:txBody>
          <a:bodyPr>
            <a:noAutofit/>
          </a:bodyPr>
          <a:lstStyle>
            <a:lvl1pPr>
              <a:defRPr lang="en-US" sz="1100" i="1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en-GB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b-NO"/>
              <a:t>&lt;Source: Write </a:t>
            </a:r>
            <a:r>
              <a:rPr lang="nb-NO" err="1"/>
              <a:t>source</a:t>
            </a:r>
            <a:r>
              <a:rPr lang="nb-NO"/>
              <a:t> </a:t>
            </a:r>
            <a:r>
              <a:rPr lang="nb-NO" err="1"/>
              <a:t>references</a:t>
            </a:r>
            <a:r>
              <a:rPr lang="nb-NO"/>
              <a:t> like </a:t>
            </a:r>
            <a:r>
              <a:rPr lang="nb-NO" err="1"/>
              <a:t>this</a:t>
            </a:r>
            <a:r>
              <a:rPr lang="nb-NO"/>
              <a:t>: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; </a:t>
            </a:r>
            <a:r>
              <a:rPr lang="nb-NO" err="1"/>
              <a:t>Institution</a:t>
            </a:r>
            <a:r>
              <a:rPr lang="nb-NO"/>
              <a:t> (</a:t>
            </a:r>
            <a:r>
              <a:rPr lang="nb-NO" err="1"/>
              <a:t>year</a:t>
            </a:r>
            <a:r>
              <a:rPr lang="nb-NO"/>
              <a:t>), </a:t>
            </a:r>
            <a:r>
              <a:rPr lang="nb-NO" err="1"/>
              <a:t>title</a:t>
            </a:r>
            <a:r>
              <a:rPr lang="nb-NO"/>
              <a:t>. USE hyperlinks </a:t>
            </a:r>
            <a:r>
              <a:rPr lang="nb-NO" err="1"/>
              <a:t>where</a:t>
            </a:r>
            <a:r>
              <a:rPr lang="nb-NO"/>
              <a:t> </a:t>
            </a:r>
            <a:r>
              <a:rPr lang="nb-NO" err="1"/>
              <a:t>possible</a:t>
            </a:r>
            <a:r>
              <a:rPr lang="nb-NO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5560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orient="horz" pos="343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4C287-0A24-EE0B-1915-772A2DBA33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7D25D7-F361-492E-96F1-A90303621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0"/>
            <a:ext cx="3272727" cy="245003"/>
          </a:xfrm>
        </p:spPr>
        <p:txBody>
          <a:bodyPr vert="horz" wrap="none" lIns="91440" tIns="45720" rIns="91440" bIns="45720" rtlCol="0">
            <a:noAutofit/>
          </a:bodyPr>
          <a:lstStyle>
            <a:lvl1pPr>
              <a:defRPr lang="en-GB" sz="1000" noProof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&lt;ADD TRACKER TEXT&gt;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444E369-5184-4B04-8D0F-544E8296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038" y="6381750"/>
            <a:ext cx="432000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A06D-219D-4DB1-961A-7AFCA7FAE0C4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DE06950-9A2F-4E2E-B6AC-B5ECA496F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476250"/>
            <a:ext cx="11522076" cy="755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 noProof="0" err="1"/>
              <a:t>Disclaimer</a:t>
            </a:r>
            <a:endParaRPr lang="nb-NO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77041-D68B-CA9F-EFE2-79A88A22B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96484" l="9958" r="89958">
                        <a14:foregroundMark x1="20759" y1="14891" x2="16878" y2="23681"/>
                        <a14:foregroundMark x1="16878" y1="23681" x2="17890" y2="50672"/>
                        <a14:foregroundMark x1="17890" y1="50672" x2="25570" y2="78697"/>
                        <a14:foregroundMark x1="25570" y1="78697" x2="39156" y2="87177"/>
                        <a14:foregroundMark x1="39156" y1="87177" x2="53165" y2="89659"/>
                        <a14:foregroundMark x1="53165" y1="89659" x2="67257" y2="86556"/>
                        <a14:foregroundMark x1="67257" y1="86556" x2="78650" y2="75698"/>
                        <a14:foregroundMark x1="78650" y1="75698" x2="88776" y2="43537"/>
                        <a14:foregroundMark x1="88776" y1="43537" x2="87848" y2="27715"/>
                        <a14:foregroundMark x1="87848" y1="27715" x2="78903" y2="17994"/>
                        <a14:foregroundMark x1="78903" y1="17994" x2="82025" y2="42192"/>
                        <a14:foregroundMark x1="68776" y1="93278" x2="41181" y2="93899"/>
                        <a14:foregroundMark x1="41181" y1="93899" x2="33840" y2="91520"/>
                        <a14:foregroundMark x1="33840" y1="91520" x2="32911" y2="90796"/>
                        <a14:foregroundMark x1="64135" y1="95863" x2="43629" y2="96484"/>
                        <a14:foregroundMark x1="50970" y1="44674" x2="54008" y2="36505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7606" y="594362"/>
            <a:ext cx="7356788" cy="6003386"/>
          </a:xfrm>
          <a:prstGeom prst="rect">
            <a:avLst/>
          </a:prstGeom>
          <a:effectLst/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A288AC-7001-1B0B-13E1-9A3C2FD657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86" y="90476"/>
            <a:ext cx="1808913" cy="5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96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pag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C73F27D-61DE-37D4-3C84-FFEDC73E9D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64" y="2369818"/>
            <a:ext cx="7229871" cy="21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69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page - presentations - 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9655FA4-FEB6-4BC5-B09A-8611C6498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64" y="2401822"/>
            <a:ext cx="7229871" cy="205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64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page - reports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82887-A406-22F2-8579-D66DEC24C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96484" l="9958" r="89958">
                        <a14:foregroundMark x1="20759" y1="14891" x2="16878" y2="23681"/>
                        <a14:foregroundMark x1="16878" y1="23681" x2="17890" y2="50672"/>
                        <a14:foregroundMark x1="17890" y1="50672" x2="25570" y2="78697"/>
                        <a14:foregroundMark x1="25570" y1="78697" x2="39156" y2="87177"/>
                        <a14:foregroundMark x1="39156" y1="87177" x2="53165" y2="89659"/>
                        <a14:foregroundMark x1="53165" y1="89659" x2="67257" y2="86556"/>
                        <a14:foregroundMark x1="67257" y1="86556" x2="78650" y2="75698"/>
                        <a14:foregroundMark x1="78650" y1="75698" x2="88776" y2="43537"/>
                        <a14:foregroundMark x1="88776" y1="43537" x2="87848" y2="27715"/>
                        <a14:foregroundMark x1="87848" y1="27715" x2="78903" y2="17994"/>
                        <a14:foregroundMark x1="78903" y1="17994" x2="82025" y2="42192"/>
                        <a14:foregroundMark x1="68776" y1="93278" x2="41181" y2="93899"/>
                        <a14:foregroundMark x1="41181" y1="93899" x2="33840" y2="91520"/>
                        <a14:foregroundMark x1="33840" y1="91520" x2="32911" y2="90796"/>
                        <a14:foregroundMark x1="64135" y1="95863" x2="43629" y2="96484"/>
                        <a14:foregroundMark x1="50970" y1="44674" x2="54008" y2="36505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0318" y="238299"/>
            <a:ext cx="6711363" cy="5476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4ABF5E-07E8-2683-F56E-BB72514C9EE0}"/>
              </a:ext>
            </a:extLst>
          </p:cNvPr>
          <p:cNvSpPr/>
          <p:nvPr userDrawn="1"/>
        </p:nvSpPr>
        <p:spPr>
          <a:xfrm>
            <a:off x="475334" y="762669"/>
            <a:ext cx="2737098" cy="1280027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200" b="1" err="1">
                <a:latin typeface="+mj-lt"/>
              </a:rPr>
              <a:t>About</a:t>
            </a:r>
            <a:r>
              <a:rPr lang="nb-NO" sz="1200" b="1">
                <a:latin typeface="+mj-lt"/>
              </a:rPr>
              <a:t> THEMA: </a:t>
            </a:r>
            <a:br>
              <a:rPr lang="nb-NO" sz="1200"/>
            </a:br>
            <a:r>
              <a:rPr lang="nb-NO" sz="1100"/>
              <a:t>THEMA </a:t>
            </a:r>
            <a:r>
              <a:rPr lang="nb-NO" sz="1100" err="1"/>
              <a:t>Consulting</a:t>
            </a:r>
            <a:r>
              <a:rPr lang="nb-NO" sz="1100"/>
              <a:t> Group is a </a:t>
            </a:r>
            <a:r>
              <a:rPr lang="nb-NO" sz="1100" err="1"/>
              <a:t>consulting</a:t>
            </a:r>
            <a:r>
              <a:rPr lang="nb-NO" sz="1100"/>
              <a:t> </a:t>
            </a:r>
            <a:r>
              <a:rPr lang="nb-NO" sz="1100" err="1"/>
              <a:t>firm</a:t>
            </a:r>
            <a:r>
              <a:rPr lang="nb-NO" sz="1100"/>
              <a:t> </a:t>
            </a:r>
            <a:r>
              <a:rPr lang="nb-NO" sz="1100" err="1"/>
              <a:t>focused</a:t>
            </a:r>
            <a:r>
              <a:rPr lang="nb-NO" sz="1100"/>
              <a:t> </a:t>
            </a:r>
            <a:r>
              <a:rPr lang="nb-NO" sz="1100" err="1"/>
              <a:t>on</a:t>
            </a:r>
            <a:r>
              <a:rPr lang="nb-NO" sz="1100"/>
              <a:t> </a:t>
            </a:r>
            <a:r>
              <a:rPr lang="nb-NO" sz="1100" err="1"/>
              <a:t>electricity</a:t>
            </a:r>
            <a:r>
              <a:rPr lang="nb-NO" sz="1100"/>
              <a:t> and </a:t>
            </a:r>
            <a:r>
              <a:rPr lang="nb-NO" sz="1100" err="1"/>
              <a:t>energy</a:t>
            </a:r>
            <a:r>
              <a:rPr lang="nb-NO" sz="1100"/>
              <a:t> </a:t>
            </a:r>
            <a:r>
              <a:rPr lang="nb-NO" sz="1100" err="1"/>
              <a:t>issues</a:t>
            </a:r>
            <a:r>
              <a:rPr lang="nb-NO" sz="1100"/>
              <a:t>, and </a:t>
            </a:r>
            <a:r>
              <a:rPr lang="nb-NO" sz="1100" err="1"/>
              <a:t>specialising</a:t>
            </a:r>
            <a:r>
              <a:rPr lang="nb-NO" sz="1100"/>
              <a:t> in </a:t>
            </a:r>
            <a:r>
              <a:rPr lang="nb-NO" sz="1100" err="1"/>
              <a:t>market</a:t>
            </a:r>
            <a:r>
              <a:rPr lang="nb-NO" sz="1100"/>
              <a:t> </a:t>
            </a:r>
            <a:r>
              <a:rPr lang="nb-NO" sz="1100" err="1"/>
              <a:t>analysis</a:t>
            </a:r>
            <a:r>
              <a:rPr lang="nb-NO" sz="1100"/>
              <a:t>, </a:t>
            </a:r>
            <a:r>
              <a:rPr lang="nb-NO" sz="1100" err="1"/>
              <a:t>market</a:t>
            </a:r>
            <a:r>
              <a:rPr lang="nb-NO" sz="1100"/>
              <a:t> design and business </a:t>
            </a:r>
            <a:r>
              <a:rPr lang="nb-NO" sz="1100" err="1"/>
              <a:t>strategy</a:t>
            </a:r>
            <a:r>
              <a:rPr lang="nb-NO" sz="1100"/>
              <a:t>.</a:t>
            </a:r>
            <a:endParaRPr lang="nb-NO" sz="120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B79961-A001-95FD-B575-F270B35B5866}"/>
              </a:ext>
            </a:extLst>
          </p:cNvPr>
          <p:cNvCxnSpPr/>
          <p:nvPr userDrawn="1"/>
        </p:nvCxnSpPr>
        <p:spPr bwMode="auto">
          <a:xfrm>
            <a:off x="475334" y="717882"/>
            <a:ext cx="2737098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6B265D-3FC5-7A0D-0263-A5564F7F41B3}"/>
              </a:ext>
            </a:extLst>
          </p:cNvPr>
          <p:cNvCxnSpPr/>
          <p:nvPr userDrawn="1"/>
        </p:nvCxnSpPr>
        <p:spPr bwMode="auto">
          <a:xfrm>
            <a:off x="475334" y="2092689"/>
            <a:ext cx="2737098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600B7B4-C81F-C286-D6A1-2ADF902B9B09}"/>
              </a:ext>
            </a:extLst>
          </p:cNvPr>
          <p:cNvSpPr/>
          <p:nvPr userDrawn="1"/>
        </p:nvSpPr>
        <p:spPr>
          <a:xfrm>
            <a:off x="9007641" y="5474368"/>
            <a:ext cx="2687053" cy="1383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B2C18-6E4B-D1DC-8A41-653A99F5DF41}"/>
              </a:ext>
            </a:extLst>
          </p:cNvPr>
          <p:cNvCxnSpPr/>
          <p:nvPr userDrawn="1"/>
        </p:nvCxnSpPr>
        <p:spPr bwMode="auto">
          <a:xfrm>
            <a:off x="475334" y="5919535"/>
            <a:ext cx="2143542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2451ED-1370-6C29-CAAC-29B2C69C5C66}"/>
              </a:ext>
            </a:extLst>
          </p:cNvPr>
          <p:cNvCxnSpPr/>
          <p:nvPr userDrawn="1"/>
        </p:nvCxnSpPr>
        <p:spPr bwMode="auto">
          <a:xfrm>
            <a:off x="9551152" y="5919535"/>
            <a:ext cx="2143542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BE41E66-CEF4-8C52-FABF-5EE1EF34F5D2}"/>
              </a:ext>
            </a:extLst>
          </p:cNvPr>
          <p:cNvSpPr/>
          <p:nvPr userDrawn="1"/>
        </p:nvSpPr>
        <p:spPr>
          <a:xfrm>
            <a:off x="433137" y="5509126"/>
            <a:ext cx="2243012" cy="48126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200" b="1">
                <a:solidFill>
                  <a:schemeClr val="tx1"/>
                </a:solidFill>
              </a:rPr>
              <a:t>THEMA </a:t>
            </a:r>
            <a:r>
              <a:rPr lang="nb-NO" sz="1200" b="1" err="1">
                <a:solidFill>
                  <a:schemeClr val="tx1"/>
                </a:solidFill>
              </a:rPr>
              <a:t>Consulting</a:t>
            </a:r>
            <a:r>
              <a:rPr lang="nb-NO" sz="1200" b="1">
                <a:solidFill>
                  <a:schemeClr val="tx1"/>
                </a:solidFill>
              </a:rPr>
              <a:t> Group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01E99-2882-62CE-FB01-3CF124D6F319}"/>
              </a:ext>
            </a:extLst>
          </p:cNvPr>
          <p:cNvSpPr/>
          <p:nvPr userDrawn="1"/>
        </p:nvSpPr>
        <p:spPr>
          <a:xfrm>
            <a:off x="5003130" y="5950289"/>
            <a:ext cx="2185739" cy="48126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100">
                <a:solidFill>
                  <a:schemeClr val="tx1"/>
                </a:solidFill>
              </a:rPr>
              <a:t>Support@thema.no</a:t>
            </a:r>
            <a:br>
              <a:rPr lang="nb-NO" sz="1100">
                <a:solidFill>
                  <a:schemeClr val="tx1"/>
                </a:solidFill>
              </a:rPr>
            </a:br>
            <a:r>
              <a:rPr lang="nb-NO" sz="1100">
                <a:solidFill>
                  <a:schemeClr val="tx1"/>
                </a:solidFill>
              </a:rPr>
              <a:t>https://www.thema.no/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D2D1A6-1B50-22F6-15D4-6D3507EDDBD8}"/>
              </a:ext>
            </a:extLst>
          </p:cNvPr>
          <p:cNvSpPr/>
          <p:nvPr userDrawn="1"/>
        </p:nvSpPr>
        <p:spPr>
          <a:xfrm>
            <a:off x="9573124" y="5509126"/>
            <a:ext cx="2185739" cy="48126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200" b="1">
                <a:solidFill>
                  <a:schemeClr val="tx1"/>
                </a:solidFill>
              </a:rPr>
              <a:t>Berlin Office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03D1CD-D14A-3B77-C46E-AFF68C252F7A}"/>
              </a:ext>
            </a:extLst>
          </p:cNvPr>
          <p:cNvSpPr/>
          <p:nvPr userDrawn="1"/>
        </p:nvSpPr>
        <p:spPr>
          <a:xfrm>
            <a:off x="475334" y="5849696"/>
            <a:ext cx="2143542" cy="682447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100">
                <a:solidFill>
                  <a:schemeClr val="tx1"/>
                </a:solidFill>
              </a:rPr>
              <a:t>Øvre Vollgate 6</a:t>
            </a:r>
            <a:br>
              <a:rPr lang="nb-NO" sz="1100">
                <a:solidFill>
                  <a:schemeClr val="tx1"/>
                </a:solidFill>
              </a:rPr>
            </a:br>
            <a:r>
              <a:rPr lang="nb-NO" sz="1100">
                <a:solidFill>
                  <a:schemeClr val="tx1"/>
                </a:solidFill>
              </a:rPr>
              <a:t>0158, Oslo, Norge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6BCE17-B56A-10B6-EE03-A8461865CE85}"/>
              </a:ext>
            </a:extLst>
          </p:cNvPr>
          <p:cNvSpPr/>
          <p:nvPr userDrawn="1"/>
        </p:nvSpPr>
        <p:spPr>
          <a:xfrm>
            <a:off x="9551152" y="5849696"/>
            <a:ext cx="2143542" cy="682447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100" err="1">
                <a:solidFill>
                  <a:schemeClr val="tx1"/>
                </a:solidFill>
              </a:rPr>
              <a:t>Albrechtstrasse</a:t>
            </a:r>
            <a:r>
              <a:rPr lang="nb-NO" sz="1100">
                <a:solidFill>
                  <a:schemeClr val="tx1"/>
                </a:solidFill>
              </a:rPr>
              <a:t> 22</a:t>
            </a:r>
            <a:br>
              <a:rPr lang="nb-NO" sz="1100">
                <a:solidFill>
                  <a:schemeClr val="tx1"/>
                </a:solidFill>
              </a:rPr>
            </a:br>
            <a:r>
              <a:rPr lang="nb-NO" sz="1100">
                <a:solidFill>
                  <a:schemeClr val="tx1"/>
                </a:solidFill>
              </a:rPr>
              <a:t>10117, Berlin, </a:t>
            </a:r>
            <a:r>
              <a:rPr lang="nb-NO" sz="1100" err="1">
                <a:solidFill>
                  <a:schemeClr val="tx1"/>
                </a:solidFill>
              </a:rPr>
              <a:t>Deutschland</a:t>
            </a:r>
            <a:endParaRPr lang="nb-NO" sz="1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09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53ACFF7-1165-1B02-A572-94C59B26B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5641" y="3999888"/>
            <a:ext cx="5475529" cy="1944688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18000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/>
              <a:t>Click to enter text – Hotkeys to move bullet within textbox: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noProof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C740B97-F904-97FF-FE19-D5D24FFACE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61514" y="3999888"/>
            <a:ext cx="5475529" cy="1944688"/>
          </a:xfrm>
          <a:solidFill>
            <a:schemeClr val="tx2"/>
          </a:solidFill>
        </p:spPr>
        <p:txBody>
          <a:bodyPr vert="horz" lIns="91440" tIns="180000" rIns="9144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Click to enter text – Hotkeys to move bullet within textbox: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9721E26-48CC-D87D-204F-FF6F4876D01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1514" y="1702713"/>
            <a:ext cx="5475529" cy="1944688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180000" rIns="91440" bIns="45720" rtlCol="0">
            <a:noAutofit/>
          </a:bodyPr>
          <a:lstStyle>
            <a:lvl1pPr>
              <a:defRPr lang="en-GB" sz="1100" dirty="0"/>
            </a:lvl1pPr>
            <a:lvl2pPr marL="352425" indent="-171450">
              <a:buFont typeface="Arial" panose="020B0604020202020204" pitchFamily="34" charset="0"/>
              <a:buChar char="•"/>
              <a:defRPr lang="en-US" sz="1100" dirty="0"/>
            </a:lvl2pPr>
            <a:lvl3pPr marL="533400" indent="-171450">
              <a:buFont typeface="Arial" panose="020B0604020202020204" pitchFamily="34" charset="0"/>
              <a:buChar char="•"/>
              <a:defRPr lang="en-US" sz="1100" dirty="0"/>
            </a:lvl3pPr>
            <a:lvl4pPr marL="706438" indent="-171450">
              <a:buFont typeface="Arial" panose="020B0604020202020204" pitchFamily="34" charset="0"/>
              <a:buChar char="•"/>
              <a:defRPr lang="en-US" sz="1100" dirty="0"/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/>
            </a:lvl5pPr>
          </a:lstStyle>
          <a:p>
            <a:pPr lvl="0"/>
            <a:r>
              <a:rPr lang="nb-NO"/>
              <a:t>Click to enter text – Hotkeys to move bullet within textbox: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B933AE4-9AE0-1EE2-68C8-D156475205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641" y="1702713"/>
            <a:ext cx="5475529" cy="1944688"/>
          </a:xfrm>
          <a:solidFill>
            <a:schemeClr val="tx2"/>
          </a:solidFill>
        </p:spPr>
        <p:txBody>
          <a:bodyPr vert="horz" lIns="91440" tIns="180000" rIns="90000" bIns="45720" rtlCol="0">
            <a:noAutofit/>
          </a:bodyPr>
          <a:lstStyle>
            <a:lvl1pPr>
              <a:defRPr lang="en-GB" sz="1100" dirty="0">
                <a:solidFill>
                  <a:schemeClr val="bg1"/>
                </a:solidFill>
              </a:defRPr>
            </a:lvl1pPr>
            <a:lvl2pPr marL="352425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2pPr>
            <a:lvl3pPr marL="533400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3pPr>
            <a:lvl4pPr marL="706438" indent="-171450">
              <a:buFont typeface="Arial" panose="020B0604020202020204" pitchFamily="34" charset="0"/>
              <a:buChar char="•"/>
              <a:defRPr lang="en-US" sz="1100" dirty="0">
                <a:solidFill>
                  <a:schemeClr val="bg1"/>
                </a:solidFill>
              </a:defRPr>
            </a:lvl4pPr>
            <a:lvl5pPr marL="887412" indent="-171450">
              <a:buFont typeface="Arial" panose="020B0604020202020204" pitchFamily="34" charset="0"/>
              <a:buChar char="•"/>
              <a:defRPr lang="en-US" sz="11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Click to enter text – Hotkeys to move bullet within textbox: </a:t>
            </a:r>
            <a:br>
              <a:rPr lang="nb-NO"/>
            </a:br>
            <a:r>
              <a:rPr lang="nb-NO"/>
              <a:t>ALT + SHIFT + ARROW RIGHT/LEFT/UP/DOWN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CD7F9-7030-DEAB-5873-3A2E57E9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7AAFE-0909-28D7-C42A-E84AC06903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8C484-443B-4B0A-828D-BB92BE3C34C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439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8953-9457-6A5C-9198-1489394A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90663-BE50-1633-F10C-D32CC3B5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DEBC7-2A65-BBF8-E7F2-3CBDFFED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88AB7-AED2-B295-CD19-4D773437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99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F7D2B-39B3-DEC8-D891-B282E5B6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DF5EB-E233-D0E7-8142-3D2E8723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2358A-3256-4F99-8343-B4320A72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0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70A9-870B-D230-196E-D3EFCB8E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255C-9394-F2AC-A77D-4BAB0FA5B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01522-0C49-BF0E-C249-8C8E4149D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DE92A-E298-33E4-8449-8237759D0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B5685-E1CA-5991-C01E-CCDA6611E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EA73-DD94-74F0-3D41-DFEA32AE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8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44FC-37B3-C921-05C1-CE91BBBA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096B4-BB42-5DAB-E709-1035492434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47CE4-4635-CFC5-E042-FFB3B541F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B8113-55B7-CE26-FE8C-A8F4C551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3DA6B-5C96-DD43-C9A8-D18F6A9D2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96038-FC65-A780-CDB1-FFA8169E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99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9F022-E2BE-DEB3-BA5C-5965EFF0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F511F-C0C8-376A-84F2-652BAAD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4BE4A-3B2F-EE6B-EDCB-0C5601BBA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51CA2C-BC87-4E84-811F-7504AA1621C2}" type="datetimeFigureOut">
              <a:rPr lang="en-GB" smtClean="0"/>
              <a:t>14/11/2024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4879B-E9DE-B7DD-E177-17CDEB6E5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229AB-FC6F-C2CB-9E73-50DEE8F19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1843C7-AADA-433C-9F06-18E639FC4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5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963" y="1484313"/>
            <a:ext cx="11522075" cy="4716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0421248-1D73-42F8-B050-A68427AEFEC1}"/>
              </a:ext>
            </a:extLst>
          </p:cNvPr>
          <p:cNvSpPr txBox="1"/>
          <p:nvPr userDrawn="1"/>
        </p:nvSpPr>
        <p:spPr>
          <a:xfrm>
            <a:off x="9320169" y="6381751"/>
            <a:ext cx="1915881" cy="432000"/>
          </a:xfrm>
          <a:prstGeom prst="rect">
            <a:avLst/>
          </a:prstGeom>
          <a:noFill/>
        </p:spPr>
        <p:txBody>
          <a:bodyPr wrap="square" rIns="0" rtlCol="0" anchor="b">
            <a:no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r>
              <a:rPr lang="en-GB"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THEMA Consulting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26FA5-6C51-4367-8174-BA405B5B6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381750"/>
            <a:ext cx="432446" cy="432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C484-443B-4B0A-828D-BB92BE3C34C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D8FDE42-DDCA-47AB-B58D-B9F0709C9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l="27521" t="32473" r="60787" b="52136"/>
          <a:stretch/>
        </p:blipFill>
        <p:spPr>
          <a:xfrm>
            <a:off x="0" y="6288695"/>
            <a:ext cx="612068" cy="56930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62E08-D588-D20E-8FE2-E25F257A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476250"/>
            <a:ext cx="11522076" cy="827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67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23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800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None/>
        <a:defRPr lang="en-US" sz="11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2425" indent="-171450" algn="l" defTabSz="18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lang="en-US" sz="11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171450" algn="l" defTabSz="18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1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06438" indent="-171450" algn="l" defTabSz="18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7412" indent="-171450" algn="l" defTabSz="18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pos="211">
          <p15:clr>
            <a:srgbClr val="000000"/>
          </p15:clr>
        </p15:guide>
        <p15:guide id="6" pos="7469">
          <p15:clr>
            <a:srgbClr val="000000"/>
          </p15:clr>
        </p15:guide>
        <p15:guide id="7" orient="horz" pos="300">
          <p15:clr>
            <a:srgbClr val="000000"/>
          </p15:clr>
        </p15:guide>
        <p15:guide id="8" orient="horz" pos="935">
          <p15:clr>
            <a:srgbClr val="547EBF"/>
          </p15:clr>
        </p15:guide>
        <p15:guide id="9" orient="horz" pos="4020">
          <p15:clr>
            <a:srgbClr val="000000"/>
          </p15:clr>
        </p15:guide>
        <p15:guide id="10" orient="horz" pos="3906">
          <p15:clr>
            <a:srgbClr val="547EBF"/>
          </p15:clr>
        </p15:guide>
        <p15:guide id="11" orient="horz" pos="2409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3E2BE6-8A32-317B-4D66-4C684AD2D2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Energi2050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6D1CB-B91C-1683-30E2-0D8451AA17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Hva skjer i forarbeidet?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9253A-C528-3BF3-06A0-E3AA795F4A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OG21-forum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6BA14A-8879-5219-FC2D-FC0EB06575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13.11.2024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FBBD2-8DB0-AE4B-DA62-EFDBCB836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" name="Picture Placeholder 9" descr="A large body of water with clouds in the sky&#10;&#10;Description automatically generated">
            <a:extLst>
              <a:ext uri="{FF2B5EF4-FFF2-40B4-BE49-F238E27FC236}">
                <a16:creationId xmlns:a16="http://schemas.microsoft.com/office/drawing/2014/main" id="{54E26D35-A92F-2F0D-49C0-3CCD3090E6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5" r="20365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E8993D-5C10-F1AF-2F42-81CA52740A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361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A4F7F9C-906F-DB6A-B949-8DF7AB628B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sz="1600" dirty="0"/>
              <a:t>temaer fra Energi21, …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286BD7-5FBD-821A-C27F-2CDD6D13C1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B55AB-9D7D-AB27-CA63-A54756D4C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68C484-443B-4B0A-828D-BB92BE3C34C2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49EE25-D038-66F2-F753-A882E1474F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Klima og miljø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 err="1"/>
              <a:t>Undergrunnsforståelse</a:t>
            </a:r>
            <a:endParaRPr lang="nb-NO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Boring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Komplettering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Intervensjon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P&amp;A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Sikkerhet og arbeidsmiljø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Produksjon og prosessering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Transport og infrastruktur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Digitale systemer og maskinlæring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Blått hydrogen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Elektrifisering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Havvind, ++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D63A5B-F02B-DB41-3963-427BC124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Energidepartementet har tatt initiativ til å utvikle en samlet </a:t>
            </a:r>
            <a:r>
              <a:rPr lang="nb-NO" dirty="0" err="1"/>
              <a:t>FoUI</a:t>
            </a:r>
            <a:r>
              <a:rPr lang="nb-NO" dirty="0"/>
              <a:t>-strategi</a:t>
            </a:r>
            <a:endParaRPr lang="nb-NO" b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C54722-289A-85EF-6065-C719111536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sz="1600" dirty="0"/>
              <a:t>Temaer fra OG21, …</a:t>
            </a:r>
            <a:endParaRPr lang="en-US" sz="16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639376-3157-184C-DAE5-F82A49CEDD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5775" y="2061287"/>
            <a:ext cx="3864251" cy="4139488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Havvind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Hydrogen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Vannkraft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Batterier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CO</a:t>
            </a:r>
            <a:r>
              <a:rPr lang="nb-NO" sz="1600" baseline="-25000" dirty="0"/>
              <a:t>2</a:t>
            </a:r>
            <a:r>
              <a:rPr lang="nb-NO" sz="1600" dirty="0"/>
              <a:t>-håndtering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Solenergi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Integrerte og effektive energisystemer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Energimarkeder og regulering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Kjernekraft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Biogass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Geotermisk energi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Energieffektivisering – bygg og industri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600" dirty="0"/>
              <a:t>Fjernvarme, ++</a:t>
            </a:r>
            <a:endParaRPr lang="en-US" sz="16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3E8B22-0102-5FC3-4FC0-E74A0F0D7A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Undervannsfarkoster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Dypvannsboreutstyr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Kartleggingssytemer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Hydrauliske</a:t>
            </a:r>
            <a:r>
              <a:rPr lang="en-US" sz="1600" dirty="0"/>
              <a:t> </a:t>
            </a:r>
            <a:r>
              <a:rPr lang="en-US" sz="1600" dirty="0" err="1"/>
              <a:t>sugepumper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Løftesystemer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Avanserte</a:t>
            </a:r>
            <a:r>
              <a:rPr lang="en-US" sz="1600" dirty="0"/>
              <a:t> sonar-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kartleggingssystemer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Skjæremekanismer</a:t>
            </a:r>
            <a:r>
              <a:rPr lang="en-US" sz="1600" dirty="0"/>
              <a:t>-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verktøy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Vertikale</a:t>
            </a:r>
            <a:r>
              <a:rPr lang="en-US" sz="1600" dirty="0"/>
              <a:t> </a:t>
            </a:r>
            <a:r>
              <a:rPr lang="en-US" sz="1600" dirty="0" err="1"/>
              <a:t>transportsystemer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Produksjonsenheter</a:t>
            </a:r>
            <a:r>
              <a:rPr lang="en-US" sz="1600" dirty="0"/>
              <a:t> </a:t>
            </a:r>
            <a:r>
              <a:rPr lang="en-US" sz="1600" dirty="0" err="1"/>
              <a:t>på</a:t>
            </a:r>
            <a:r>
              <a:rPr lang="en-US" sz="1600" dirty="0"/>
              <a:t> </a:t>
            </a:r>
            <a:r>
              <a:rPr lang="en-US" sz="1600" dirty="0" err="1"/>
              <a:t>overflaten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Prosessering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Miljøovervåkning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Foredling</a:t>
            </a:r>
            <a:r>
              <a:rPr lang="en-US" sz="1600" dirty="0"/>
              <a:t>, ++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0B2BE2-B662-7C1A-936D-8C52A71EA3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1732" y="1484313"/>
            <a:ext cx="3864251" cy="431800"/>
          </a:xfrm>
        </p:spPr>
        <p:txBody>
          <a:bodyPr/>
          <a:lstStyle/>
          <a:p>
            <a:r>
              <a:rPr lang="nb-NO" sz="1600" dirty="0"/>
              <a:t>…og mineralutvinning på havbunnen</a:t>
            </a:r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32A88C-4E72-608A-0E16-2DF5D18E2BA7}"/>
              </a:ext>
            </a:extLst>
          </p:cNvPr>
          <p:cNvSpPr/>
          <p:nvPr/>
        </p:nvSpPr>
        <p:spPr>
          <a:xfrm>
            <a:off x="9080626" y="1"/>
            <a:ext cx="3111375" cy="476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400" i="1" dirty="0">
                <a:solidFill>
                  <a:schemeClr val="tx1"/>
                </a:solidFill>
              </a:rPr>
              <a:t>Eksempler, ikke uttømmende liste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0F6E9C-5D34-4D61-9505-0F7ED5DA6D5F}"/>
              </a:ext>
            </a:extLst>
          </p:cNvPr>
          <p:cNvSpPr/>
          <p:nvPr/>
        </p:nvSpPr>
        <p:spPr>
          <a:xfrm>
            <a:off x="334963" y="998028"/>
            <a:ext cx="11522075" cy="360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i="1" dirty="0">
                <a:solidFill>
                  <a:schemeClr val="tx1"/>
                </a:solidFill>
              </a:rPr>
              <a:t>Det nye </a:t>
            </a:r>
            <a:r>
              <a:rPr lang="en-GB" sz="1600" i="1" dirty="0" err="1">
                <a:solidFill>
                  <a:schemeClr val="tx1"/>
                </a:solidFill>
              </a:rPr>
              <a:t>organet</a:t>
            </a:r>
            <a:r>
              <a:rPr lang="en-GB" sz="1600" i="1" dirty="0">
                <a:solidFill>
                  <a:schemeClr val="tx1"/>
                </a:solidFill>
              </a:rPr>
              <a:t> </a:t>
            </a:r>
            <a:r>
              <a:rPr lang="en-GB" sz="1600" i="1" dirty="0" err="1">
                <a:solidFill>
                  <a:schemeClr val="tx1"/>
                </a:solidFill>
              </a:rPr>
              <a:t>skal</a:t>
            </a:r>
            <a:r>
              <a:rPr lang="en-GB" sz="1600" i="1" dirty="0">
                <a:solidFill>
                  <a:schemeClr val="tx1"/>
                </a:solidFill>
              </a:rPr>
              <a:t> </a:t>
            </a:r>
            <a:r>
              <a:rPr lang="en-GB" sz="1600" i="1" dirty="0" err="1">
                <a:solidFill>
                  <a:schemeClr val="tx1"/>
                </a:solidFill>
              </a:rPr>
              <a:t>dekke</a:t>
            </a:r>
            <a:r>
              <a:rPr lang="en-GB" sz="1600" i="1" dirty="0">
                <a:solidFill>
                  <a:schemeClr val="tx1"/>
                </a:solidFill>
              </a:rPr>
              <a:t> et </a:t>
            </a:r>
            <a:r>
              <a:rPr lang="en-GB" sz="1600" i="1" dirty="0" err="1">
                <a:solidFill>
                  <a:schemeClr val="tx1"/>
                </a:solidFill>
              </a:rPr>
              <a:t>bredt</a:t>
            </a:r>
            <a:r>
              <a:rPr lang="en-GB" sz="1600" i="1" dirty="0">
                <a:solidFill>
                  <a:schemeClr val="tx1"/>
                </a:solidFill>
              </a:rPr>
              <a:t> </a:t>
            </a:r>
            <a:r>
              <a:rPr lang="en-GB" sz="1600" i="1" dirty="0" err="1">
                <a:solidFill>
                  <a:schemeClr val="tx1"/>
                </a:solidFill>
              </a:rPr>
              <a:t>område</a:t>
            </a:r>
            <a:endParaRPr lang="en-GB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7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22B28A5-4DE5-0282-6DCA-51059D32E3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sz="1600" dirty="0"/>
              <a:t>Forslag til organisering av arbeidet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DB481-1A52-ED08-9B9A-8B4199292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0D8BE-447D-1CED-6A06-7CBC019C9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6BA06D-219D-4DB1-961A-7AFCA7FAE0C4}" type="slidenum">
              <a:rPr lang="nb-NO" smtClean="0"/>
              <a:t>3</a:t>
            </a:fld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65BC9-8D8D-0F8C-1E7C-77E1F5198A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4" y="2061287"/>
            <a:ext cx="3869288" cy="4139488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Styret skal utarbeide et forslag til mandat til Energi2050</a:t>
            </a:r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Mandatet skal inneholde: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Mål for arbeidet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Beskrivelse av styrets og sekretariatets oppgaver og avgrensninger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Overordnede føringer for strategien (gitt av vedtatt politikk)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Overordnet beskrivelse av organisering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Overordnet beskrivelse av prosess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B7CEE9-9A03-A085-6C52-F545B2EE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Interimstyret skal denne høsten levere forslag om mandat, organisering og prosess</a:t>
            </a:r>
            <a:endParaRPr lang="nb-NO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266E8-5721-F289-28E0-A5262EADFF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sz="1600" dirty="0"/>
              <a:t>Forslag til mandat for Energi2050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5A8819-BBDA-109D-787A-CDE4EF93F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Styrets sammensetning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Antall medlemmer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Nødvendig kompetanse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Forventninger til arbeidsinnsats</a:t>
            </a:r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Undergrupper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Arbeidsform</a:t>
            </a:r>
          </a:p>
          <a:p>
            <a:pPr marL="523875" lvl="1">
              <a:lnSpc>
                <a:spcPct val="100000"/>
              </a:lnSpc>
              <a:spcAft>
                <a:spcPts val="1200"/>
              </a:spcAft>
            </a:pPr>
            <a:r>
              <a:rPr lang="nb-NO" sz="1600" dirty="0"/>
              <a:t>Sammensetning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3CF199-C9AC-B116-FB88-28F6E84273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Tidsplan for strategiutformingen</a:t>
            </a:r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Involvering av interessenter</a:t>
            </a:r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Kommunikasjon, både før under og etter strategiprosessen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DA4AA5-6AD9-0043-1800-C0B0FC87A4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sz="1600" dirty="0"/>
              <a:t>Forslag til prosess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2DDAF2-90AC-6483-603A-9F112FD982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395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E4BF80-8134-AA00-5940-B93C917D93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95EE2-407B-98EC-48F2-0F70AB089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FE76A-9107-D419-981C-0CF81E04E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BA06D-219D-4DB1-961A-7AFCA7FAE0C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EEC54-B723-3EEC-525E-A1B39C718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DA0ABD-AB98-84B6-EAEF-4CB0B71A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Interimstyret </a:t>
            </a:r>
            <a:r>
              <a:rPr lang="en-GB" dirty="0" err="1"/>
              <a:t>oppnevnt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Energidepartementet</a:t>
            </a:r>
            <a:r>
              <a:rPr lang="en-GB" dirty="0"/>
              <a:t> </a:t>
            </a:r>
            <a:r>
              <a:rPr lang="en-GB" dirty="0" err="1"/>
              <a:t>består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ledere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ulike</a:t>
            </a:r>
            <a:r>
              <a:rPr lang="en-GB" dirty="0"/>
              <a:t> </a:t>
            </a:r>
            <a:r>
              <a:rPr lang="en-GB" dirty="0" err="1"/>
              <a:t>deler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energisektoren</a:t>
            </a:r>
            <a:endParaRPr lang="en-GB" dirty="0"/>
          </a:p>
        </p:txBody>
      </p:sp>
      <p:pic>
        <p:nvPicPr>
          <p:cNvPr id="22" name="Picture 22" descr="Rune Volla">
            <a:extLst>
              <a:ext uri="{FF2B5EF4-FFF2-40B4-BE49-F238E27FC236}">
                <a16:creationId xmlns:a16="http://schemas.microsoft.com/office/drawing/2014/main" id="{C055F76F-B958-1B07-9BEE-08C1F9361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r="649"/>
          <a:stretch/>
        </p:blipFill>
        <p:spPr bwMode="auto">
          <a:xfrm>
            <a:off x="10406919" y="1484313"/>
            <a:ext cx="1450118" cy="1450118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FA46915-98AA-C8D2-5FEA-3DE86AF85E89}"/>
              </a:ext>
            </a:extLst>
          </p:cNvPr>
          <p:cNvGrpSpPr/>
          <p:nvPr/>
        </p:nvGrpSpPr>
        <p:grpSpPr>
          <a:xfrm>
            <a:off x="440976" y="2641084"/>
            <a:ext cx="1450119" cy="2071638"/>
            <a:chOff x="440976" y="1484313"/>
            <a:chExt cx="1450119" cy="2071638"/>
          </a:xfrm>
        </p:grpSpPr>
        <p:pic>
          <p:nvPicPr>
            <p:cNvPr id="16" name="Picture 2" descr="Mer engelsk og mindre norsk når forskerne publiserer. — Ikke overrasket,  sier rektor">
              <a:extLst>
                <a:ext uri="{FF2B5EF4-FFF2-40B4-BE49-F238E27FC236}">
                  <a16:creationId xmlns:a16="http://schemas.microsoft.com/office/drawing/2014/main" id="{996CD11F-4887-44B9-69E7-EEE9F4E70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4" t="1016" r="114" b="4307"/>
            <a:stretch/>
          </p:blipFill>
          <p:spPr bwMode="auto">
            <a:xfrm>
              <a:off x="440976" y="1484313"/>
              <a:ext cx="1450118" cy="145011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C400FF-8F70-65B1-CA3A-93DC1B8C965B}"/>
                </a:ext>
              </a:extLst>
            </p:cNvPr>
            <p:cNvSpPr txBox="1"/>
            <p:nvPr/>
          </p:nvSpPr>
          <p:spPr>
            <a:xfrm>
              <a:off x="442913" y="2979105"/>
              <a:ext cx="1448182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Merete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Madland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Styreleder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) </a:t>
              </a:r>
              <a:r>
                <a:rPr kumimoji="0" lang="en-GB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UiS</a:t>
              </a:r>
              <a:endPara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A73847-6B7C-9BE7-E26F-21EA6BA65A68}"/>
              </a:ext>
            </a:extLst>
          </p:cNvPr>
          <p:cNvGrpSpPr/>
          <p:nvPr/>
        </p:nvGrpSpPr>
        <p:grpSpPr>
          <a:xfrm>
            <a:off x="2145106" y="1484313"/>
            <a:ext cx="2027510" cy="2071638"/>
            <a:chOff x="8124792" y="1484313"/>
            <a:chExt cx="2027510" cy="2071638"/>
          </a:xfrm>
        </p:grpSpPr>
        <p:pic>
          <p:nvPicPr>
            <p:cNvPr id="21" name="Picture 20" descr="Offshore Strategikonferansen">
              <a:extLst>
                <a:ext uri="{FF2B5EF4-FFF2-40B4-BE49-F238E27FC236}">
                  <a16:creationId xmlns:a16="http://schemas.microsoft.com/office/drawing/2014/main" id="{73CAD6C8-84C1-31F5-C28A-053DC1FBF3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13489" y="1484313"/>
              <a:ext cx="1450118" cy="145011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28F5EE-C056-4CA9-FC67-D182EC090A5A}"/>
                </a:ext>
              </a:extLst>
            </p:cNvPr>
            <p:cNvSpPr txBox="1"/>
            <p:nvPr/>
          </p:nvSpPr>
          <p:spPr>
            <a:xfrm>
              <a:off x="8124792" y="2979105"/>
              <a:ext cx="2027510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Hildegunn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T.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Blindheim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Offshore Norge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0EF61A-8C45-3B68-1529-313BD72E8214}"/>
              </a:ext>
            </a:extLst>
          </p:cNvPr>
          <p:cNvGrpSpPr/>
          <p:nvPr/>
        </p:nvGrpSpPr>
        <p:grpSpPr>
          <a:xfrm>
            <a:off x="4198265" y="1484313"/>
            <a:ext cx="1906844" cy="2071638"/>
            <a:chOff x="2205439" y="1484313"/>
            <a:chExt cx="1906844" cy="2071638"/>
          </a:xfrm>
        </p:grpSpPr>
        <p:pic>
          <p:nvPicPr>
            <p:cNvPr id="17" name="Picture 16" descr="A person wearing glasses and a suit&#10;&#10;Description automatically generated">
              <a:extLst>
                <a:ext uri="{FF2B5EF4-FFF2-40B4-BE49-F238E27FC236}">
                  <a16:creationId xmlns:a16="http://schemas.microsoft.com/office/drawing/2014/main" id="{29BF01E7-8924-DD4F-348E-F231B710A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406" y="1484313"/>
              <a:ext cx="1448910" cy="1450118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176462-F176-3DC4-4628-0FE42A1249E1}"/>
                </a:ext>
              </a:extLst>
            </p:cNvPr>
            <p:cNvSpPr txBox="1"/>
            <p:nvPr/>
          </p:nvSpPr>
          <p:spPr>
            <a:xfrm>
              <a:off x="2205439" y="2979105"/>
              <a:ext cx="1906844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Kjell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Morisbak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Lund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Petoro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355D4B-9806-C1EB-96A5-1677082BAF77}"/>
              </a:ext>
            </a:extLst>
          </p:cNvPr>
          <p:cNvGrpSpPr/>
          <p:nvPr/>
        </p:nvGrpSpPr>
        <p:grpSpPr>
          <a:xfrm>
            <a:off x="6191695" y="1484313"/>
            <a:ext cx="1906844" cy="2071638"/>
            <a:chOff x="4198265" y="1484313"/>
            <a:chExt cx="1906844" cy="2071638"/>
          </a:xfrm>
        </p:grpSpPr>
        <p:pic>
          <p:nvPicPr>
            <p:cNvPr id="18" name="Picture 8" descr="Linda Vigdel">
              <a:extLst>
                <a:ext uri="{FF2B5EF4-FFF2-40B4-BE49-F238E27FC236}">
                  <a16:creationId xmlns:a16="http://schemas.microsoft.com/office/drawing/2014/main" id="{56DB74E6-9814-2849-DE7E-3EF12289E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628" y="1484313"/>
              <a:ext cx="1450118" cy="145011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748C73-AA3D-D0F5-36C7-981ADED72947}"/>
                </a:ext>
              </a:extLst>
            </p:cNvPr>
            <p:cNvSpPr txBox="1"/>
            <p:nvPr/>
          </p:nvSpPr>
          <p:spPr>
            <a:xfrm>
              <a:off x="4198265" y="2979105"/>
              <a:ext cx="1906844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Linda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Vigdel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SLB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D2E10B-47AE-C889-A4F9-732AA3D3DED9}"/>
              </a:ext>
            </a:extLst>
          </p:cNvPr>
          <p:cNvGrpSpPr/>
          <p:nvPr/>
        </p:nvGrpSpPr>
        <p:grpSpPr>
          <a:xfrm>
            <a:off x="8185124" y="1484313"/>
            <a:ext cx="1906844" cy="2071638"/>
            <a:chOff x="6191695" y="1484313"/>
            <a:chExt cx="1906844" cy="2071638"/>
          </a:xfrm>
        </p:grpSpPr>
        <p:pic>
          <p:nvPicPr>
            <p:cNvPr id="19" name="Picture 18" descr="A person in a suit&#10;&#10;Description automatically generated">
              <a:extLst>
                <a:ext uri="{FF2B5EF4-FFF2-40B4-BE49-F238E27FC236}">
                  <a16:creationId xmlns:a16="http://schemas.microsoft.com/office/drawing/2014/main" id="{FDA074A9-05FE-6B17-3535-CECAD3600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5" r="30580" b="28401"/>
            <a:stretch/>
          </p:blipFill>
          <p:spPr>
            <a:xfrm>
              <a:off x="6420058" y="1484313"/>
              <a:ext cx="1450118" cy="1450118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A58D5C-F877-371F-4238-3E7B85E75D85}"/>
                </a:ext>
              </a:extLst>
            </p:cNvPr>
            <p:cNvSpPr txBox="1"/>
            <p:nvPr/>
          </p:nvSpPr>
          <p:spPr>
            <a:xfrm>
              <a:off x="6191695" y="2979105"/>
              <a:ext cx="1906844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Frank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Børre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Pedersen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DNV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67E3DB2-3980-95A5-0788-16A9FBF7CB6E}"/>
              </a:ext>
            </a:extLst>
          </p:cNvPr>
          <p:cNvSpPr txBox="1"/>
          <p:nvPr/>
        </p:nvSpPr>
        <p:spPr>
          <a:xfrm>
            <a:off x="10178556" y="2979105"/>
            <a:ext cx="1906844" cy="576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Volla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Forskningsrådet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81DB50-B4FC-5BEE-8546-314B1103F6A3}"/>
              </a:ext>
            </a:extLst>
          </p:cNvPr>
          <p:cNvGrpSpPr/>
          <p:nvPr/>
        </p:nvGrpSpPr>
        <p:grpSpPr>
          <a:xfrm>
            <a:off x="2204903" y="3842544"/>
            <a:ext cx="1906844" cy="2071638"/>
            <a:chOff x="8183985" y="3842544"/>
            <a:chExt cx="1906844" cy="2071638"/>
          </a:xfrm>
        </p:grpSpPr>
        <p:pic>
          <p:nvPicPr>
            <p:cNvPr id="1040" name="Picture 16" descr="Portrettbilde av Bård Standal.">
              <a:extLst>
                <a:ext uri="{FF2B5EF4-FFF2-40B4-BE49-F238E27FC236}">
                  <a16:creationId xmlns:a16="http://schemas.microsoft.com/office/drawing/2014/main" id="{CB223372-E19D-044E-BB77-EBD9B91081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3" b="11307"/>
            <a:stretch/>
          </p:blipFill>
          <p:spPr bwMode="auto">
            <a:xfrm>
              <a:off x="8412349" y="3842544"/>
              <a:ext cx="1450118" cy="145011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D7CEE0F-6070-0A95-A61B-FF913F5943DD}"/>
                </a:ext>
              </a:extLst>
            </p:cNvPr>
            <p:cNvSpPr txBox="1"/>
            <p:nvPr/>
          </p:nvSpPr>
          <p:spPr>
            <a:xfrm>
              <a:off x="8183985" y="5337336"/>
              <a:ext cx="1906844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Bård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Standal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Fornybar</a:t>
              </a: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Norge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66AF37-EB5D-14D4-A89A-393E831C0728}"/>
              </a:ext>
            </a:extLst>
          </p:cNvPr>
          <p:cNvGrpSpPr/>
          <p:nvPr/>
        </p:nvGrpSpPr>
        <p:grpSpPr>
          <a:xfrm>
            <a:off x="4197729" y="3842544"/>
            <a:ext cx="1906844" cy="2071638"/>
            <a:chOff x="10178556" y="3842544"/>
            <a:chExt cx="1906844" cy="2071638"/>
          </a:xfrm>
        </p:grpSpPr>
        <p:pic>
          <p:nvPicPr>
            <p:cNvPr id="1042" name="Picture 18" descr="Bjorn_Holsen - Næringsliv Norge">
              <a:extLst>
                <a:ext uri="{FF2B5EF4-FFF2-40B4-BE49-F238E27FC236}">
                  <a16:creationId xmlns:a16="http://schemas.microsoft.com/office/drawing/2014/main" id="{CED2E233-0A08-F606-DF47-38B87C892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7" r="22263"/>
            <a:stretch/>
          </p:blipFill>
          <p:spPr bwMode="auto">
            <a:xfrm>
              <a:off x="10405779" y="3842544"/>
              <a:ext cx="1450118" cy="145011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92C6AD-7DE3-5CF4-8DA2-5D4465644393}"/>
                </a:ext>
              </a:extLst>
            </p:cNvPr>
            <p:cNvSpPr txBox="1"/>
            <p:nvPr/>
          </p:nvSpPr>
          <p:spPr>
            <a:xfrm>
              <a:off x="10178556" y="5337336"/>
              <a:ext cx="1906844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Bjørn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Holsen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Statkraft</a:t>
              </a:r>
              <a:endPara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798735-82D9-CB35-7DA1-9B2C299B68EB}"/>
              </a:ext>
            </a:extLst>
          </p:cNvPr>
          <p:cNvGrpSpPr/>
          <p:nvPr/>
        </p:nvGrpSpPr>
        <p:grpSpPr>
          <a:xfrm>
            <a:off x="6190555" y="3842544"/>
            <a:ext cx="1906844" cy="2071638"/>
            <a:chOff x="4197729" y="3842544"/>
            <a:chExt cx="1906844" cy="2071638"/>
          </a:xfrm>
        </p:grpSpPr>
        <p:pic>
          <p:nvPicPr>
            <p:cNvPr id="1036" name="Picture 12" descr="Q&amp;A med Hydros energi-ekspert Kathrine Fog: – Skal vi styrke vårt  konkurransefortrinn må kraften komme først">
              <a:extLst>
                <a:ext uri="{FF2B5EF4-FFF2-40B4-BE49-F238E27FC236}">
                  <a16:creationId xmlns:a16="http://schemas.microsoft.com/office/drawing/2014/main" id="{B9BDE0EB-2B2C-9CC2-93FD-EA8881FD51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" b="24756"/>
            <a:stretch/>
          </p:blipFill>
          <p:spPr bwMode="auto">
            <a:xfrm>
              <a:off x="4426092" y="3842544"/>
              <a:ext cx="1450118" cy="145011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6F027B-F1BF-0E1E-1F6C-1AC34CD47F80}"/>
                </a:ext>
              </a:extLst>
            </p:cNvPr>
            <p:cNvSpPr txBox="1"/>
            <p:nvPr/>
          </p:nvSpPr>
          <p:spPr>
            <a:xfrm>
              <a:off x="4197729" y="5337336"/>
              <a:ext cx="1906844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Kathrine Fog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Hydro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CD2D5A-77A0-1E85-2313-087EF1027EE1}"/>
              </a:ext>
            </a:extLst>
          </p:cNvPr>
          <p:cNvGrpSpPr/>
          <p:nvPr/>
        </p:nvGrpSpPr>
        <p:grpSpPr>
          <a:xfrm>
            <a:off x="8412348" y="3842544"/>
            <a:ext cx="1450119" cy="2071638"/>
            <a:chOff x="2433266" y="3842544"/>
            <a:chExt cx="1450119" cy="2071638"/>
          </a:xfrm>
        </p:grpSpPr>
        <p:pic>
          <p:nvPicPr>
            <p:cNvPr id="20" name="Picture 19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A203FCFF-4C22-3221-D04E-76018537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5" t="517" r="415" b="10159"/>
            <a:stretch/>
          </p:blipFill>
          <p:spPr>
            <a:xfrm>
              <a:off x="2433266" y="3842544"/>
              <a:ext cx="1450118" cy="1450118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11C620-5494-BA41-50B5-B03D2C755B48}"/>
                </a:ext>
              </a:extLst>
            </p:cNvPr>
            <p:cNvSpPr txBox="1"/>
            <p:nvPr/>
          </p:nvSpPr>
          <p:spPr>
            <a:xfrm>
              <a:off x="2435203" y="5337336"/>
              <a:ext cx="1448182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Inge gran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SINTEF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6923C0-1B52-7123-5EEA-35AC0F7660CD}"/>
              </a:ext>
            </a:extLst>
          </p:cNvPr>
          <p:cNvGrpSpPr/>
          <p:nvPr/>
        </p:nvGrpSpPr>
        <p:grpSpPr>
          <a:xfrm>
            <a:off x="10178556" y="3842544"/>
            <a:ext cx="1906844" cy="2071638"/>
            <a:chOff x="6190555" y="3842544"/>
            <a:chExt cx="1906844" cy="2071638"/>
          </a:xfrm>
        </p:grpSpPr>
        <p:pic>
          <p:nvPicPr>
            <p:cNvPr id="1038" name="Picture 14" descr="Nexans - Nexans and Terna announce a major contract of more than 650  million euros for the first HVDC interconnector between Sardinia and  Sicily, driving sustainable energy and strengthening the energy hub">
              <a:extLst>
                <a:ext uri="{FF2B5EF4-FFF2-40B4-BE49-F238E27FC236}">
                  <a16:creationId xmlns:a16="http://schemas.microsoft.com/office/drawing/2014/main" id="{E8FB8B62-E11D-75D8-A1A3-BA2F81D525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" r="5502" b="29082"/>
            <a:stretch/>
          </p:blipFill>
          <p:spPr bwMode="auto">
            <a:xfrm>
              <a:off x="6418918" y="3842544"/>
              <a:ext cx="1450118" cy="145011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AA0748E-7DB7-757B-039A-CEA350B0ED88}"/>
                </a:ext>
              </a:extLst>
            </p:cNvPr>
            <p:cNvSpPr txBox="1"/>
            <p:nvPr/>
          </p:nvSpPr>
          <p:spPr>
            <a:xfrm>
              <a:off x="6190555" y="5337336"/>
              <a:ext cx="1906844" cy="576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Ragnhild Katteland</a:t>
              </a:r>
              <a:b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GB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Luminos</a:t>
              </a:r>
              <a:endPara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864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37A3D2-926D-2F4D-5136-AED0BBCC28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10632-2413-CC28-C7DA-F40746FD4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2E75C-CA9A-BA98-38D3-7EEE9B5F7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6BA06D-219D-4DB1-961A-7AFCA7FAE0C4}" type="slidenum">
              <a:rPr lang="en-GB" smtClean="0"/>
              <a:t>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9B9707-05AD-2CC4-F875-3C4FBC35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Interimstyret </a:t>
            </a:r>
            <a:r>
              <a:rPr lang="en-GB" dirty="0" err="1"/>
              <a:t>ble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oppstartsmøtet</a:t>
            </a:r>
            <a:r>
              <a:rPr lang="en-GB" dirty="0"/>
              <a:t> </a:t>
            </a:r>
            <a:r>
              <a:rPr lang="en-GB" dirty="0" err="1"/>
              <a:t>enige</a:t>
            </a:r>
            <a:r>
              <a:rPr lang="en-GB" dirty="0"/>
              <a:t> om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førende</a:t>
            </a:r>
            <a:r>
              <a:rPr lang="en-GB" dirty="0"/>
              <a:t> </a:t>
            </a:r>
            <a:r>
              <a:rPr lang="en-GB" dirty="0" err="1"/>
              <a:t>prinsipper</a:t>
            </a:r>
            <a:r>
              <a:rPr lang="en-GB" dirty="0"/>
              <a:t> for </a:t>
            </a:r>
            <a:r>
              <a:rPr lang="en-GB" dirty="0" err="1"/>
              <a:t>arbeidet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E1EAAA-A826-48A0-7156-882A562A4D23}"/>
              </a:ext>
            </a:extLst>
          </p:cNvPr>
          <p:cNvSpPr/>
          <p:nvPr/>
        </p:nvSpPr>
        <p:spPr>
          <a:xfrm>
            <a:off x="1794070" y="2273606"/>
            <a:ext cx="755999" cy="755999"/>
          </a:xfrm>
          <a:prstGeom prst="ellipse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14D14E-E705-80DB-0031-22D1EF1484F5}"/>
              </a:ext>
            </a:extLst>
          </p:cNvPr>
          <p:cNvSpPr/>
          <p:nvPr/>
        </p:nvSpPr>
        <p:spPr>
          <a:xfrm>
            <a:off x="5718000" y="2273606"/>
            <a:ext cx="755999" cy="755999"/>
          </a:xfrm>
          <a:prstGeom prst="ellipse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14C996-5712-90B5-4ED1-A2F924EF52C9}"/>
              </a:ext>
            </a:extLst>
          </p:cNvPr>
          <p:cNvSpPr/>
          <p:nvPr/>
        </p:nvSpPr>
        <p:spPr>
          <a:xfrm>
            <a:off x="9641931" y="2273606"/>
            <a:ext cx="755999" cy="755999"/>
          </a:xfrm>
          <a:prstGeom prst="ellipse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4A38D-A044-D6F4-3EA2-38921B5A68A7}"/>
              </a:ext>
            </a:extLst>
          </p:cNvPr>
          <p:cNvSpPr txBox="1"/>
          <p:nvPr/>
        </p:nvSpPr>
        <p:spPr>
          <a:xfrm>
            <a:off x="227013" y="3630283"/>
            <a:ext cx="3890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b="1" dirty="0">
                <a:solidFill>
                  <a:schemeClr val="tx2"/>
                </a:solidFill>
              </a:rPr>
              <a:t>Bakgrunnen for arbeidet er å gjøre energiforskningspolitikken best mulig for å støtte energipolitikken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04169-16E5-4D37-65BC-5F573570C574}"/>
              </a:ext>
            </a:extLst>
          </p:cNvPr>
          <p:cNvSpPr txBox="1"/>
          <p:nvPr/>
        </p:nvSpPr>
        <p:spPr>
          <a:xfrm>
            <a:off x="4611242" y="3630283"/>
            <a:ext cx="2969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b="1" dirty="0">
                <a:solidFill>
                  <a:schemeClr val="tx2"/>
                </a:solidFill>
              </a:rPr>
              <a:t>Tilstrekkelig interessentinvolvering er nødvendig for suksess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3E92D5-4DC0-C1C4-4F7B-E9DDCA539AEF}"/>
              </a:ext>
            </a:extLst>
          </p:cNvPr>
          <p:cNvSpPr txBox="1"/>
          <p:nvPr/>
        </p:nvSpPr>
        <p:spPr>
          <a:xfrm>
            <a:off x="8265846" y="3630283"/>
            <a:ext cx="3508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b="1" dirty="0">
                <a:solidFill>
                  <a:schemeClr val="tx2"/>
                </a:solidFill>
              </a:rPr>
              <a:t>Mandatet må være robust / stå seg over tid</a:t>
            </a:r>
          </a:p>
        </p:txBody>
      </p:sp>
    </p:spTree>
    <p:extLst>
      <p:ext uri="{BB962C8B-B14F-4D97-AF65-F5344CB8AC3E}">
        <p14:creationId xmlns:p14="http://schemas.microsoft.com/office/powerpoint/2010/main" val="414481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29BDC1-2FDA-D223-C435-57849B993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DA2AC-9DEA-EFEC-BCA2-5438A91753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3E547-F515-A44E-0695-CEFAD33B9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6BA06D-219D-4DB1-961A-7AFCA7FAE0C4}" type="slidenum">
              <a:rPr lang="nb-NO" smtClean="0"/>
              <a:t>6</a:t>
            </a:fld>
            <a:endParaRPr lang="nb-NO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F76D02-1363-3E38-8821-6F2E2387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Innstillingen skal være klar i desember, slik at et nytt styre kan oppnevnes og starte strategiutformingen i 2025</a:t>
            </a:r>
          </a:p>
        </p:txBody>
      </p:sp>
      <p:sp>
        <p:nvSpPr>
          <p:cNvPr id="7" name="Grunt object a1da480e1fac7525aecc9ef8270c8bd2-svg">
            <a:extLst>
              <a:ext uri="{FF2B5EF4-FFF2-40B4-BE49-F238E27FC236}">
                <a16:creationId xmlns:a16="http://schemas.microsoft.com/office/drawing/2014/main" id="{20843C8F-2386-B6D6-5C68-15B97A6816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30202" y="1485899"/>
            <a:ext cx="11376660" cy="4711700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stA="0" endPos="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8CF7E5FD-4E46-89D8-CB26-8D3ACBD6AA06}"/>
              </a:ext>
            </a:extLst>
          </p:cNvPr>
          <p:cNvSpPr/>
          <p:nvPr/>
        </p:nvSpPr>
        <p:spPr>
          <a:xfrm>
            <a:off x="9315056" y="2743200"/>
            <a:ext cx="2434983" cy="685800"/>
          </a:xfrm>
          <a:prstGeom prst="wedgeRectCallout">
            <a:avLst>
              <a:gd name="adj1" fmla="val -29126"/>
              <a:gd name="adj2" fmla="val 73669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Åpent </a:t>
            </a:r>
            <a:r>
              <a:rPr lang="nb-NO" sz="1600" dirty="0" err="1">
                <a:solidFill>
                  <a:schemeClr val="tx1"/>
                </a:solidFill>
              </a:rPr>
              <a:t>innspillsmøte</a:t>
            </a:r>
            <a:br>
              <a:rPr lang="nb-NO" sz="1600" dirty="0">
                <a:solidFill>
                  <a:schemeClr val="tx1"/>
                </a:solidFill>
              </a:rPr>
            </a:br>
            <a:r>
              <a:rPr lang="nb-NO" sz="1600" dirty="0">
                <a:solidFill>
                  <a:schemeClr val="tx1"/>
                </a:solidFill>
              </a:rPr>
              <a:t>29. </a:t>
            </a:r>
            <a:r>
              <a:rPr lang="nb-NO" sz="1600">
                <a:solidFill>
                  <a:schemeClr val="tx1"/>
                </a:solidFill>
              </a:rPr>
              <a:t>november</a:t>
            </a:r>
            <a:endParaRPr lang="nb-NO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404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FB9CB8-C390-31C9-D2E8-0A0D830A4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33587-7B3A-25D2-52F8-F2BEF676B7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97554-1FB1-9D05-F250-8CEA3CB65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6BA06D-219D-4DB1-961A-7AFCA7FAE0C4}" type="slidenum">
              <a:rPr lang="nb-NO" smtClean="0"/>
              <a:pPr/>
              <a:t>7</a:t>
            </a:fld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D7D6E2-388F-16B5-9586-5C9B6193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Åpent</a:t>
            </a:r>
            <a:r>
              <a:rPr lang="en-GB" dirty="0"/>
              <a:t> </a:t>
            </a:r>
            <a:r>
              <a:rPr lang="en-GB" dirty="0" err="1"/>
              <a:t>innspillsmøte</a:t>
            </a:r>
            <a:r>
              <a:rPr lang="en-GB" dirty="0"/>
              <a:t> 29. </a:t>
            </a:r>
            <a:r>
              <a:rPr lang="en-GB" dirty="0" err="1"/>
              <a:t>november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28674C-F920-FE38-A219-609DA38DB9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3" y="2061287"/>
            <a:ext cx="7226299" cy="4139488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Velkommen v/ interimstyret</a:t>
            </a:r>
          </a:p>
          <a:p>
            <a:pPr marL="171450" marR="0" lvl="0" indent="-1714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Orientering fra departementet</a:t>
            </a:r>
          </a:p>
          <a:p>
            <a:pPr marL="171450" marR="0" lvl="0" indent="-1714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Prosessen så langt v/THEMA</a:t>
            </a:r>
          </a:p>
          <a:p>
            <a:pPr marL="171450" marR="0" lvl="0" indent="-1714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Styreleder presenterer foreløpig utkast</a:t>
            </a:r>
          </a:p>
          <a:p>
            <a:pPr marL="171450" marR="0" lvl="0" indent="-1714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Innspill fra deltakere – maks. 5 min innlegg pr. aktør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3B1C68-CC7D-8F32-CA62-D76BC91156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sz="1800" dirty="0" err="1"/>
              <a:t>Webinaret</a:t>
            </a:r>
            <a:r>
              <a:rPr lang="en-GB" sz="1800" dirty="0"/>
              <a:t> er </a:t>
            </a:r>
            <a:r>
              <a:rPr lang="en-GB" sz="1800" dirty="0" err="1"/>
              <a:t>en</a:t>
            </a:r>
            <a:r>
              <a:rPr lang="en-GB" sz="1800" dirty="0"/>
              <a:t> </a:t>
            </a:r>
            <a:r>
              <a:rPr lang="en-GB" sz="1800" dirty="0" err="1"/>
              <a:t>mulighet</a:t>
            </a:r>
            <a:r>
              <a:rPr lang="en-GB" sz="1800" dirty="0"/>
              <a:t> for </a:t>
            </a:r>
            <a:r>
              <a:rPr lang="en-GB" sz="1800" dirty="0" err="1"/>
              <a:t>innspill</a:t>
            </a:r>
            <a:r>
              <a:rPr lang="en-GB" sz="1800" dirty="0"/>
              <a:t> </a:t>
            </a:r>
            <a:r>
              <a:rPr lang="en-GB" sz="1800" dirty="0" err="1"/>
              <a:t>til</a:t>
            </a:r>
            <a:r>
              <a:rPr lang="en-GB" sz="1800" dirty="0"/>
              <a:t> </a:t>
            </a:r>
            <a:r>
              <a:rPr lang="en-GB" sz="1800" dirty="0" err="1"/>
              <a:t>mandat</a:t>
            </a:r>
            <a:r>
              <a:rPr lang="en-GB" sz="1800" dirty="0"/>
              <a:t> </a:t>
            </a:r>
            <a:r>
              <a:rPr lang="en-GB" sz="1800" dirty="0" err="1"/>
              <a:t>og</a:t>
            </a:r>
            <a:r>
              <a:rPr lang="en-GB" sz="1800" dirty="0"/>
              <a:t> </a:t>
            </a:r>
            <a:r>
              <a:rPr lang="en-GB" sz="1800" dirty="0" err="1"/>
              <a:t>organisering</a:t>
            </a:r>
            <a:endParaRPr lang="en-GB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F69B60-E212-BF42-58A8-A55554E6F6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0"/>
          <a:lstStyle/>
          <a:p>
            <a:r>
              <a:rPr lang="en-GB" dirty="0"/>
              <a:t>Meld </a:t>
            </a:r>
            <a:r>
              <a:rPr lang="en-GB" dirty="0" err="1"/>
              <a:t>deg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innspillsmøtet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4F22FC-DF5A-5766-9EF7-7AF3B62458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0"/>
          <a:lstStyle/>
          <a:p>
            <a:r>
              <a:rPr lang="en-GB" sz="2000" spc="300" dirty="0"/>
              <a:t>thema.no/energi2050</a:t>
            </a:r>
          </a:p>
        </p:txBody>
      </p:sp>
      <p:grpSp>
        <p:nvGrpSpPr>
          <p:cNvPr id="61" name="Graphic 40">
            <a:extLst>
              <a:ext uri="{FF2B5EF4-FFF2-40B4-BE49-F238E27FC236}">
                <a16:creationId xmlns:a16="http://schemas.microsoft.com/office/drawing/2014/main" id="{83357460-D40D-B16A-CC19-8FCB1B73373B}"/>
              </a:ext>
            </a:extLst>
          </p:cNvPr>
          <p:cNvGrpSpPr/>
          <p:nvPr/>
        </p:nvGrpSpPr>
        <p:grpSpPr>
          <a:xfrm>
            <a:off x="8249335" y="2061240"/>
            <a:ext cx="3607789" cy="3607789"/>
            <a:chOff x="8249335" y="2061240"/>
            <a:chExt cx="3607789" cy="3607789"/>
          </a:xfrm>
          <a:solidFill>
            <a:schemeClr val="bg1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E89695D-D764-E6FA-1967-54AE2934A873}"/>
                </a:ext>
              </a:extLst>
            </p:cNvPr>
            <p:cNvSpPr/>
            <p:nvPr/>
          </p:nvSpPr>
          <p:spPr>
            <a:xfrm flipV="1">
              <a:off x="8249335" y="2061240"/>
              <a:ext cx="870845" cy="870845"/>
            </a:xfrm>
            <a:custGeom>
              <a:avLst/>
              <a:gdLst>
                <a:gd name="connsiteX0" fmla="*/ -816 w 870845"/>
                <a:gd name="connsiteY0" fmla="*/ 429327 h 870845"/>
                <a:gd name="connsiteX1" fmla="*/ -816 w 870845"/>
                <a:gd name="connsiteY1" fmla="*/ -6096 h 870845"/>
                <a:gd name="connsiteX2" fmla="*/ 434607 w 870845"/>
                <a:gd name="connsiteY2" fmla="*/ -6096 h 870845"/>
                <a:gd name="connsiteX3" fmla="*/ 870030 w 870845"/>
                <a:gd name="connsiteY3" fmla="*/ -6096 h 870845"/>
                <a:gd name="connsiteX4" fmla="*/ 870030 w 870845"/>
                <a:gd name="connsiteY4" fmla="*/ 429327 h 870845"/>
                <a:gd name="connsiteX5" fmla="*/ 870030 w 870845"/>
                <a:gd name="connsiteY5" fmla="*/ 864750 h 870845"/>
                <a:gd name="connsiteX6" fmla="*/ 434607 w 870845"/>
                <a:gd name="connsiteY6" fmla="*/ 864750 h 870845"/>
                <a:gd name="connsiteX7" fmla="*/ -816 w 870845"/>
                <a:gd name="connsiteY7" fmla="*/ 864750 h 870845"/>
                <a:gd name="connsiteX8" fmla="*/ -816 w 870845"/>
                <a:gd name="connsiteY8" fmla="*/ 429327 h 870845"/>
                <a:gd name="connsiteX9" fmla="*/ 745623 w 870845"/>
                <a:gd name="connsiteY9" fmla="*/ 429327 h 870845"/>
                <a:gd name="connsiteX10" fmla="*/ 745623 w 870845"/>
                <a:gd name="connsiteY10" fmla="*/ 118311 h 870845"/>
                <a:gd name="connsiteX11" fmla="*/ 434607 w 870845"/>
                <a:gd name="connsiteY11" fmla="*/ 118311 h 870845"/>
                <a:gd name="connsiteX12" fmla="*/ 123591 w 870845"/>
                <a:gd name="connsiteY12" fmla="*/ 118311 h 870845"/>
                <a:gd name="connsiteX13" fmla="*/ 123591 w 870845"/>
                <a:gd name="connsiteY13" fmla="*/ 429327 h 870845"/>
                <a:gd name="connsiteX14" fmla="*/ 123591 w 870845"/>
                <a:gd name="connsiteY14" fmla="*/ 740343 h 870845"/>
                <a:gd name="connsiteX15" fmla="*/ 434607 w 870845"/>
                <a:gd name="connsiteY15" fmla="*/ 740343 h 870845"/>
                <a:gd name="connsiteX16" fmla="*/ 745623 w 870845"/>
                <a:gd name="connsiteY16" fmla="*/ 740343 h 870845"/>
                <a:gd name="connsiteX17" fmla="*/ 745623 w 870845"/>
                <a:gd name="connsiteY17" fmla="*/ 429327 h 8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0845" h="870845">
                  <a:moveTo>
                    <a:pt x="-816" y="429327"/>
                  </a:moveTo>
                  <a:lnTo>
                    <a:pt x="-816" y="-6096"/>
                  </a:lnTo>
                  <a:lnTo>
                    <a:pt x="434607" y="-6096"/>
                  </a:lnTo>
                  <a:lnTo>
                    <a:pt x="870030" y="-6096"/>
                  </a:lnTo>
                  <a:lnTo>
                    <a:pt x="870030" y="429327"/>
                  </a:lnTo>
                  <a:lnTo>
                    <a:pt x="870030" y="864750"/>
                  </a:lnTo>
                  <a:lnTo>
                    <a:pt x="434607" y="864750"/>
                  </a:lnTo>
                  <a:lnTo>
                    <a:pt x="-816" y="864750"/>
                  </a:lnTo>
                  <a:lnTo>
                    <a:pt x="-816" y="429327"/>
                  </a:lnTo>
                  <a:close/>
                  <a:moveTo>
                    <a:pt x="745623" y="429327"/>
                  </a:moveTo>
                  <a:lnTo>
                    <a:pt x="745623" y="118311"/>
                  </a:lnTo>
                  <a:lnTo>
                    <a:pt x="434607" y="118311"/>
                  </a:lnTo>
                  <a:lnTo>
                    <a:pt x="123591" y="118311"/>
                  </a:lnTo>
                  <a:lnTo>
                    <a:pt x="123591" y="429327"/>
                  </a:lnTo>
                  <a:lnTo>
                    <a:pt x="123591" y="740343"/>
                  </a:lnTo>
                  <a:lnTo>
                    <a:pt x="434607" y="740343"/>
                  </a:lnTo>
                  <a:lnTo>
                    <a:pt x="745623" y="740343"/>
                  </a:lnTo>
                  <a:lnTo>
                    <a:pt x="745623" y="429327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89F7FD-1CC0-0597-5E7E-856F76FC85F7}"/>
                </a:ext>
              </a:extLst>
            </p:cNvPr>
            <p:cNvSpPr/>
            <p:nvPr/>
          </p:nvSpPr>
          <p:spPr>
            <a:xfrm flipV="1">
              <a:off x="8498148" y="2310053"/>
              <a:ext cx="373219" cy="373219"/>
            </a:xfrm>
            <a:custGeom>
              <a:avLst/>
              <a:gdLst>
                <a:gd name="connsiteX0" fmla="*/ -816 w 373219"/>
                <a:gd name="connsiteY0" fmla="*/ 180514 h 373219"/>
                <a:gd name="connsiteX1" fmla="*/ -816 w 373219"/>
                <a:gd name="connsiteY1" fmla="*/ -6096 h 373219"/>
                <a:gd name="connsiteX2" fmla="*/ 185794 w 373219"/>
                <a:gd name="connsiteY2" fmla="*/ -6096 h 373219"/>
                <a:gd name="connsiteX3" fmla="*/ 372404 w 373219"/>
                <a:gd name="connsiteY3" fmla="*/ -6096 h 373219"/>
                <a:gd name="connsiteX4" fmla="*/ 372404 w 373219"/>
                <a:gd name="connsiteY4" fmla="*/ 180514 h 373219"/>
                <a:gd name="connsiteX5" fmla="*/ 372404 w 373219"/>
                <a:gd name="connsiteY5" fmla="*/ 367124 h 373219"/>
                <a:gd name="connsiteX6" fmla="*/ 185794 w 373219"/>
                <a:gd name="connsiteY6" fmla="*/ 367124 h 373219"/>
                <a:gd name="connsiteX7" fmla="*/ -816 w 373219"/>
                <a:gd name="connsiteY7" fmla="*/ 367124 h 373219"/>
                <a:gd name="connsiteX8" fmla="*/ -816 w 373219"/>
                <a:gd name="connsiteY8" fmla="*/ 180514 h 3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19" h="373219">
                  <a:moveTo>
                    <a:pt x="-816" y="180514"/>
                  </a:moveTo>
                  <a:lnTo>
                    <a:pt x="-816" y="-6096"/>
                  </a:lnTo>
                  <a:lnTo>
                    <a:pt x="185794" y="-6096"/>
                  </a:lnTo>
                  <a:lnTo>
                    <a:pt x="372404" y="-6096"/>
                  </a:lnTo>
                  <a:lnTo>
                    <a:pt x="372404" y="180514"/>
                  </a:lnTo>
                  <a:lnTo>
                    <a:pt x="372404" y="367124"/>
                  </a:lnTo>
                  <a:lnTo>
                    <a:pt x="185794" y="367124"/>
                  </a:lnTo>
                  <a:lnTo>
                    <a:pt x="-816" y="367124"/>
                  </a:lnTo>
                  <a:lnTo>
                    <a:pt x="-816" y="180514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EE0EB39-D55B-972F-0D51-AE73EBAFB0C5}"/>
                </a:ext>
              </a:extLst>
            </p:cNvPr>
            <p:cNvSpPr/>
            <p:nvPr/>
          </p:nvSpPr>
          <p:spPr>
            <a:xfrm flipV="1">
              <a:off x="8249335" y="2061240"/>
              <a:ext cx="3607789" cy="3607789"/>
            </a:xfrm>
            <a:custGeom>
              <a:avLst/>
              <a:gdLst>
                <a:gd name="connsiteX0" fmla="*/ 991872 w 3607789"/>
                <a:gd name="connsiteY0" fmla="*/ 3417800 h 3607789"/>
                <a:gd name="connsiteX1" fmla="*/ 991872 w 3607789"/>
                <a:gd name="connsiteY1" fmla="*/ 3231190 h 3607789"/>
                <a:gd name="connsiteX2" fmla="*/ 1054076 w 3607789"/>
                <a:gd name="connsiteY2" fmla="*/ 3231190 h 3607789"/>
                <a:gd name="connsiteX3" fmla="*/ 1116279 w 3607789"/>
                <a:gd name="connsiteY3" fmla="*/ 3231190 h 3607789"/>
                <a:gd name="connsiteX4" fmla="*/ 1116279 w 3607789"/>
                <a:gd name="connsiteY4" fmla="*/ 3168986 h 3607789"/>
                <a:gd name="connsiteX5" fmla="*/ 1116279 w 3607789"/>
                <a:gd name="connsiteY5" fmla="*/ 3106783 h 3607789"/>
                <a:gd name="connsiteX6" fmla="*/ 1054076 w 3607789"/>
                <a:gd name="connsiteY6" fmla="*/ 3106783 h 3607789"/>
                <a:gd name="connsiteX7" fmla="*/ 991872 w 3607789"/>
                <a:gd name="connsiteY7" fmla="*/ 3106783 h 3607789"/>
                <a:gd name="connsiteX8" fmla="*/ 991872 w 3607789"/>
                <a:gd name="connsiteY8" fmla="*/ 3044580 h 3607789"/>
                <a:gd name="connsiteX9" fmla="*/ 991872 w 3607789"/>
                <a:gd name="connsiteY9" fmla="*/ 2982377 h 3607789"/>
                <a:gd name="connsiteX10" fmla="*/ 1054076 w 3607789"/>
                <a:gd name="connsiteY10" fmla="*/ 2982377 h 3607789"/>
                <a:gd name="connsiteX11" fmla="*/ 1116279 w 3607789"/>
                <a:gd name="connsiteY11" fmla="*/ 2982377 h 3607789"/>
                <a:gd name="connsiteX12" fmla="*/ 1116279 w 3607789"/>
                <a:gd name="connsiteY12" fmla="*/ 2920173 h 3607789"/>
                <a:gd name="connsiteX13" fmla="*/ 1116279 w 3607789"/>
                <a:gd name="connsiteY13" fmla="*/ 2857970 h 3607789"/>
                <a:gd name="connsiteX14" fmla="*/ 1054076 w 3607789"/>
                <a:gd name="connsiteY14" fmla="*/ 2857970 h 3607789"/>
                <a:gd name="connsiteX15" fmla="*/ 991872 w 3607789"/>
                <a:gd name="connsiteY15" fmla="*/ 2857970 h 3607789"/>
                <a:gd name="connsiteX16" fmla="*/ 991872 w 3607789"/>
                <a:gd name="connsiteY16" fmla="*/ 2795767 h 3607789"/>
                <a:gd name="connsiteX17" fmla="*/ 991872 w 3607789"/>
                <a:gd name="connsiteY17" fmla="*/ 2733564 h 3607789"/>
                <a:gd name="connsiteX18" fmla="*/ 1054076 w 3607789"/>
                <a:gd name="connsiteY18" fmla="*/ 2733564 h 3607789"/>
                <a:gd name="connsiteX19" fmla="*/ 1116279 w 3607789"/>
                <a:gd name="connsiteY19" fmla="*/ 2733564 h 3607789"/>
                <a:gd name="connsiteX20" fmla="*/ 1116279 w 3607789"/>
                <a:gd name="connsiteY20" fmla="*/ 2671360 h 3607789"/>
                <a:gd name="connsiteX21" fmla="*/ 1116279 w 3607789"/>
                <a:gd name="connsiteY21" fmla="*/ 2609157 h 3607789"/>
                <a:gd name="connsiteX22" fmla="*/ 743059 w 3607789"/>
                <a:gd name="connsiteY22" fmla="*/ 2609157 h 3607789"/>
                <a:gd name="connsiteX23" fmla="*/ 369840 w 3607789"/>
                <a:gd name="connsiteY23" fmla="*/ 2609157 h 3607789"/>
                <a:gd name="connsiteX24" fmla="*/ 369840 w 3607789"/>
                <a:gd name="connsiteY24" fmla="*/ 2546954 h 3607789"/>
                <a:gd name="connsiteX25" fmla="*/ 369840 w 3607789"/>
                <a:gd name="connsiteY25" fmla="*/ 2484751 h 3607789"/>
                <a:gd name="connsiteX26" fmla="*/ 618653 w 3607789"/>
                <a:gd name="connsiteY26" fmla="*/ 2484751 h 3607789"/>
                <a:gd name="connsiteX27" fmla="*/ 867466 w 3607789"/>
                <a:gd name="connsiteY27" fmla="*/ 2484751 h 3607789"/>
                <a:gd name="connsiteX28" fmla="*/ 867466 w 3607789"/>
                <a:gd name="connsiteY28" fmla="*/ 2422547 h 3607789"/>
                <a:gd name="connsiteX29" fmla="*/ 867466 w 3607789"/>
                <a:gd name="connsiteY29" fmla="*/ 2360344 h 3607789"/>
                <a:gd name="connsiteX30" fmla="*/ 556449 w 3607789"/>
                <a:gd name="connsiteY30" fmla="*/ 2360344 h 3607789"/>
                <a:gd name="connsiteX31" fmla="*/ 245433 w 3607789"/>
                <a:gd name="connsiteY31" fmla="*/ 2360344 h 3607789"/>
                <a:gd name="connsiteX32" fmla="*/ 245433 w 3607789"/>
                <a:gd name="connsiteY32" fmla="*/ 2422547 h 3607789"/>
                <a:gd name="connsiteX33" fmla="*/ 245433 w 3607789"/>
                <a:gd name="connsiteY33" fmla="*/ 2484751 h 3607789"/>
                <a:gd name="connsiteX34" fmla="*/ 183230 w 3607789"/>
                <a:gd name="connsiteY34" fmla="*/ 2484751 h 3607789"/>
                <a:gd name="connsiteX35" fmla="*/ 121027 w 3607789"/>
                <a:gd name="connsiteY35" fmla="*/ 2484751 h 3607789"/>
                <a:gd name="connsiteX36" fmla="*/ 121027 w 3607789"/>
                <a:gd name="connsiteY36" fmla="*/ 2546954 h 3607789"/>
                <a:gd name="connsiteX37" fmla="*/ 121027 w 3607789"/>
                <a:gd name="connsiteY37" fmla="*/ 2609157 h 3607789"/>
                <a:gd name="connsiteX38" fmla="*/ 58823 w 3607789"/>
                <a:gd name="connsiteY38" fmla="*/ 2609157 h 3607789"/>
                <a:gd name="connsiteX39" fmla="*/ -3380 w 3607789"/>
                <a:gd name="connsiteY39" fmla="*/ 2609157 h 3607789"/>
                <a:gd name="connsiteX40" fmla="*/ -3380 w 3607789"/>
                <a:gd name="connsiteY40" fmla="*/ 2546954 h 3607789"/>
                <a:gd name="connsiteX41" fmla="*/ -3380 w 3607789"/>
                <a:gd name="connsiteY41" fmla="*/ 2484751 h 3607789"/>
                <a:gd name="connsiteX42" fmla="*/ 58823 w 3607789"/>
                <a:gd name="connsiteY42" fmla="*/ 2484751 h 3607789"/>
                <a:gd name="connsiteX43" fmla="*/ 121027 w 3607789"/>
                <a:gd name="connsiteY43" fmla="*/ 2484751 h 3607789"/>
                <a:gd name="connsiteX44" fmla="*/ 121027 w 3607789"/>
                <a:gd name="connsiteY44" fmla="*/ 2422547 h 3607789"/>
                <a:gd name="connsiteX45" fmla="*/ 121027 w 3607789"/>
                <a:gd name="connsiteY45" fmla="*/ 2360344 h 3607789"/>
                <a:gd name="connsiteX46" fmla="*/ 58823 w 3607789"/>
                <a:gd name="connsiteY46" fmla="*/ 2360344 h 3607789"/>
                <a:gd name="connsiteX47" fmla="*/ -3380 w 3607789"/>
                <a:gd name="connsiteY47" fmla="*/ 2360344 h 3607789"/>
                <a:gd name="connsiteX48" fmla="*/ -3380 w 3607789"/>
                <a:gd name="connsiteY48" fmla="*/ 2298141 h 3607789"/>
                <a:gd name="connsiteX49" fmla="*/ -3380 w 3607789"/>
                <a:gd name="connsiteY49" fmla="*/ 2235938 h 3607789"/>
                <a:gd name="connsiteX50" fmla="*/ 58823 w 3607789"/>
                <a:gd name="connsiteY50" fmla="*/ 2235938 h 3607789"/>
                <a:gd name="connsiteX51" fmla="*/ 121027 w 3607789"/>
                <a:gd name="connsiteY51" fmla="*/ 2235938 h 3607789"/>
                <a:gd name="connsiteX52" fmla="*/ 121027 w 3607789"/>
                <a:gd name="connsiteY52" fmla="*/ 2298141 h 3607789"/>
                <a:gd name="connsiteX53" fmla="*/ 121027 w 3607789"/>
                <a:gd name="connsiteY53" fmla="*/ 2360344 h 3607789"/>
                <a:gd name="connsiteX54" fmla="*/ 183230 w 3607789"/>
                <a:gd name="connsiteY54" fmla="*/ 2360344 h 3607789"/>
                <a:gd name="connsiteX55" fmla="*/ 245433 w 3607789"/>
                <a:gd name="connsiteY55" fmla="*/ 2360344 h 3607789"/>
                <a:gd name="connsiteX56" fmla="*/ 245433 w 3607789"/>
                <a:gd name="connsiteY56" fmla="*/ 2298141 h 3607789"/>
                <a:gd name="connsiteX57" fmla="*/ 245433 w 3607789"/>
                <a:gd name="connsiteY57" fmla="*/ 2235938 h 3607789"/>
                <a:gd name="connsiteX58" fmla="*/ 432043 w 3607789"/>
                <a:gd name="connsiteY58" fmla="*/ 2235938 h 3607789"/>
                <a:gd name="connsiteX59" fmla="*/ 618653 w 3607789"/>
                <a:gd name="connsiteY59" fmla="*/ 2235938 h 3607789"/>
                <a:gd name="connsiteX60" fmla="*/ 618653 w 3607789"/>
                <a:gd name="connsiteY60" fmla="*/ 2173734 h 3607789"/>
                <a:gd name="connsiteX61" fmla="*/ 618653 w 3607789"/>
                <a:gd name="connsiteY61" fmla="*/ 2111531 h 3607789"/>
                <a:gd name="connsiteX62" fmla="*/ 680856 w 3607789"/>
                <a:gd name="connsiteY62" fmla="*/ 2111531 h 3607789"/>
                <a:gd name="connsiteX63" fmla="*/ 743059 w 3607789"/>
                <a:gd name="connsiteY63" fmla="*/ 2111531 h 3607789"/>
                <a:gd name="connsiteX64" fmla="*/ 743059 w 3607789"/>
                <a:gd name="connsiteY64" fmla="*/ 2049328 h 3607789"/>
                <a:gd name="connsiteX65" fmla="*/ 743059 w 3607789"/>
                <a:gd name="connsiteY65" fmla="*/ 1987124 h 3607789"/>
                <a:gd name="connsiteX66" fmla="*/ 991872 w 3607789"/>
                <a:gd name="connsiteY66" fmla="*/ 1987124 h 3607789"/>
                <a:gd name="connsiteX67" fmla="*/ 1240685 w 3607789"/>
                <a:gd name="connsiteY67" fmla="*/ 1987124 h 3607789"/>
                <a:gd name="connsiteX68" fmla="*/ 1240685 w 3607789"/>
                <a:gd name="connsiteY68" fmla="*/ 1924921 h 3607789"/>
                <a:gd name="connsiteX69" fmla="*/ 1240685 w 3607789"/>
                <a:gd name="connsiteY69" fmla="*/ 1862718 h 3607789"/>
                <a:gd name="connsiteX70" fmla="*/ 743059 w 3607789"/>
                <a:gd name="connsiteY70" fmla="*/ 1862718 h 3607789"/>
                <a:gd name="connsiteX71" fmla="*/ 245433 w 3607789"/>
                <a:gd name="connsiteY71" fmla="*/ 1862718 h 3607789"/>
                <a:gd name="connsiteX72" fmla="*/ 245433 w 3607789"/>
                <a:gd name="connsiteY72" fmla="*/ 1924921 h 3607789"/>
                <a:gd name="connsiteX73" fmla="*/ 245433 w 3607789"/>
                <a:gd name="connsiteY73" fmla="*/ 1987124 h 3607789"/>
                <a:gd name="connsiteX74" fmla="*/ 307636 w 3607789"/>
                <a:gd name="connsiteY74" fmla="*/ 1987124 h 3607789"/>
                <a:gd name="connsiteX75" fmla="*/ 369840 w 3607789"/>
                <a:gd name="connsiteY75" fmla="*/ 1987124 h 3607789"/>
                <a:gd name="connsiteX76" fmla="*/ 369840 w 3607789"/>
                <a:gd name="connsiteY76" fmla="*/ 2049328 h 3607789"/>
                <a:gd name="connsiteX77" fmla="*/ 369840 w 3607789"/>
                <a:gd name="connsiteY77" fmla="*/ 2111531 h 3607789"/>
                <a:gd name="connsiteX78" fmla="*/ 183230 w 3607789"/>
                <a:gd name="connsiteY78" fmla="*/ 2111531 h 3607789"/>
                <a:gd name="connsiteX79" fmla="*/ -3380 w 3607789"/>
                <a:gd name="connsiteY79" fmla="*/ 2111531 h 3607789"/>
                <a:gd name="connsiteX80" fmla="*/ -3380 w 3607789"/>
                <a:gd name="connsiteY80" fmla="*/ 2049328 h 3607789"/>
                <a:gd name="connsiteX81" fmla="*/ -3380 w 3607789"/>
                <a:gd name="connsiteY81" fmla="*/ 1987124 h 3607789"/>
                <a:gd name="connsiteX82" fmla="*/ 58823 w 3607789"/>
                <a:gd name="connsiteY82" fmla="*/ 1987124 h 3607789"/>
                <a:gd name="connsiteX83" fmla="*/ 121027 w 3607789"/>
                <a:gd name="connsiteY83" fmla="*/ 1987124 h 3607789"/>
                <a:gd name="connsiteX84" fmla="*/ 121027 w 3607789"/>
                <a:gd name="connsiteY84" fmla="*/ 1862718 h 3607789"/>
                <a:gd name="connsiteX85" fmla="*/ 121027 w 3607789"/>
                <a:gd name="connsiteY85" fmla="*/ 1738311 h 3607789"/>
                <a:gd name="connsiteX86" fmla="*/ 58823 w 3607789"/>
                <a:gd name="connsiteY86" fmla="*/ 1738311 h 3607789"/>
                <a:gd name="connsiteX87" fmla="*/ -3380 w 3607789"/>
                <a:gd name="connsiteY87" fmla="*/ 1738311 h 3607789"/>
                <a:gd name="connsiteX88" fmla="*/ -3380 w 3607789"/>
                <a:gd name="connsiteY88" fmla="*/ 1365092 h 3607789"/>
                <a:gd name="connsiteX89" fmla="*/ -3380 w 3607789"/>
                <a:gd name="connsiteY89" fmla="*/ 991872 h 3607789"/>
                <a:gd name="connsiteX90" fmla="*/ 494246 w 3607789"/>
                <a:gd name="connsiteY90" fmla="*/ 991872 h 3607789"/>
                <a:gd name="connsiteX91" fmla="*/ 991872 w 3607789"/>
                <a:gd name="connsiteY91" fmla="*/ 991872 h 3607789"/>
                <a:gd name="connsiteX92" fmla="*/ 991872 w 3607789"/>
                <a:gd name="connsiteY92" fmla="*/ 680856 h 3607789"/>
                <a:gd name="connsiteX93" fmla="*/ 991872 w 3607789"/>
                <a:gd name="connsiteY93" fmla="*/ 369840 h 3607789"/>
                <a:gd name="connsiteX94" fmla="*/ 1054076 w 3607789"/>
                <a:gd name="connsiteY94" fmla="*/ 369840 h 3607789"/>
                <a:gd name="connsiteX95" fmla="*/ 1116279 w 3607789"/>
                <a:gd name="connsiteY95" fmla="*/ 369840 h 3607789"/>
                <a:gd name="connsiteX96" fmla="*/ 1116279 w 3607789"/>
                <a:gd name="connsiteY96" fmla="*/ 245433 h 3607789"/>
                <a:gd name="connsiteX97" fmla="*/ 1116279 w 3607789"/>
                <a:gd name="connsiteY97" fmla="*/ 121027 h 3607789"/>
                <a:gd name="connsiteX98" fmla="*/ 1054076 w 3607789"/>
                <a:gd name="connsiteY98" fmla="*/ 121027 h 3607789"/>
                <a:gd name="connsiteX99" fmla="*/ 991872 w 3607789"/>
                <a:gd name="connsiteY99" fmla="*/ 121027 h 3607789"/>
                <a:gd name="connsiteX100" fmla="*/ 991872 w 3607789"/>
                <a:gd name="connsiteY100" fmla="*/ 58823 h 3607789"/>
                <a:gd name="connsiteX101" fmla="*/ 991872 w 3607789"/>
                <a:gd name="connsiteY101" fmla="*/ -3380 h 3607789"/>
                <a:gd name="connsiteX102" fmla="*/ 1054076 w 3607789"/>
                <a:gd name="connsiteY102" fmla="*/ -3380 h 3607789"/>
                <a:gd name="connsiteX103" fmla="*/ 1116279 w 3607789"/>
                <a:gd name="connsiteY103" fmla="*/ -3380 h 3607789"/>
                <a:gd name="connsiteX104" fmla="*/ 1116279 w 3607789"/>
                <a:gd name="connsiteY104" fmla="*/ 58823 h 3607789"/>
                <a:gd name="connsiteX105" fmla="*/ 1116279 w 3607789"/>
                <a:gd name="connsiteY105" fmla="*/ 121027 h 3607789"/>
                <a:gd name="connsiteX106" fmla="*/ 1178482 w 3607789"/>
                <a:gd name="connsiteY106" fmla="*/ 121027 h 3607789"/>
                <a:gd name="connsiteX107" fmla="*/ 1240685 w 3607789"/>
                <a:gd name="connsiteY107" fmla="*/ 121027 h 3607789"/>
                <a:gd name="connsiteX108" fmla="*/ 1240685 w 3607789"/>
                <a:gd name="connsiteY108" fmla="*/ 58823 h 3607789"/>
                <a:gd name="connsiteX109" fmla="*/ 1240685 w 3607789"/>
                <a:gd name="connsiteY109" fmla="*/ -3380 h 3607789"/>
                <a:gd name="connsiteX110" fmla="*/ 1302889 w 3607789"/>
                <a:gd name="connsiteY110" fmla="*/ -3380 h 3607789"/>
                <a:gd name="connsiteX111" fmla="*/ 1365092 w 3607789"/>
                <a:gd name="connsiteY111" fmla="*/ -3380 h 3607789"/>
                <a:gd name="connsiteX112" fmla="*/ 1365092 w 3607789"/>
                <a:gd name="connsiteY112" fmla="*/ 58823 h 3607789"/>
                <a:gd name="connsiteX113" fmla="*/ 1365092 w 3607789"/>
                <a:gd name="connsiteY113" fmla="*/ 121027 h 3607789"/>
                <a:gd name="connsiteX114" fmla="*/ 1489498 w 3607789"/>
                <a:gd name="connsiteY114" fmla="*/ 121027 h 3607789"/>
                <a:gd name="connsiteX115" fmla="*/ 1613905 w 3607789"/>
                <a:gd name="connsiteY115" fmla="*/ 121027 h 3607789"/>
                <a:gd name="connsiteX116" fmla="*/ 1613905 w 3607789"/>
                <a:gd name="connsiteY116" fmla="*/ 58823 h 3607789"/>
                <a:gd name="connsiteX117" fmla="*/ 1613905 w 3607789"/>
                <a:gd name="connsiteY117" fmla="*/ -3380 h 3607789"/>
                <a:gd name="connsiteX118" fmla="*/ 1676108 w 3607789"/>
                <a:gd name="connsiteY118" fmla="*/ -3380 h 3607789"/>
                <a:gd name="connsiteX119" fmla="*/ 1738311 w 3607789"/>
                <a:gd name="connsiteY119" fmla="*/ -3380 h 3607789"/>
                <a:gd name="connsiteX120" fmla="*/ 1738311 w 3607789"/>
                <a:gd name="connsiteY120" fmla="*/ 58823 h 3607789"/>
                <a:gd name="connsiteX121" fmla="*/ 1738311 w 3607789"/>
                <a:gd name="connsiteY121" fmla="*/ 121027 h 3607789"/>
                <a:gd name="connsiteX122" fmla="*/ 1862718 w 3607789"/>
                <a:gd name="connsiteY122" fmla="*/ 121027 h 3607789"/>
                <a:gd name="connsiteX123" fmla="*/ 1987124 w 3607789"/>
                <a:gd name="connsiteY123" fmla="*/ 121027 h 3607789"/>
                <a:gd name="connsiteX124" fmla="*/ 1987124 w 3607789"/>
                <a:gd name="connsiteY124" fmla="*/ 58823 h 3607789"/>
                <a:gd name="connsiteX125" fmla="*/ 1987124 w 3607789"/>
                <a:gd name="connsiteY125" fmla="*/ -3380 h 3607789"/>
                <a:gd name="connsiteX126" fmla="*/ 2173734 w 3607789"/>
                <a:gd name="connsiteY126" fmla="*/ -3380 h 3607789"/>
                <a:gd name="connsiteX127" fmla="*/ 2360344 w 3607789"/>
                <a:gd name="connsiteY127" fmla="*/ -3380 h 3607789"/>
                <a:gd name="connsiteX128" fmla="*/ 2360344 w 3607789"/>
                <a:gd name="connsiteY128" fmla="*/ 58823 h 3607789"/>
                <a:gd name="connsiteX129" fmla="*/ 2360344 w 3607789"/>
                <a:gd name="connsiteY129" fmla="*/ 121027 h 3607789"/>
                <a:gd name="connsiteX130" fmla="*/ 2173734 w 3607789"/>
                <a:gd name="connsiteY130" fmla="*/ 121027 h 3607789"/>
                <a:gd name="connsiteX131" fmla="*/ 1987124 w 3607789"/>
                <a:gd name="connsiteY131" fmla="*/ 121027 h 3607789"/>
                <a:gd name="connsiteX132" fmla="*/ 1987124 w 3607789"/>
                <a:gd name="connsiteY132" fmla="*/ 183230 h 3607789"/>
                <a:gd name="connsiteX133" fmla="*/ 1987124 w 3607789"/>
                <a:gd name="connsiteY133" fmla="*/ 245433 h 3607789"/>
                <a:gd name="connsiteX134" fmla="*/ 2049328 w 3607789"/>
                <a:gd name="connsiteY134" fmla="*/ 245433 h 3607789"/>
                <a:gd name="connsiteX135" fmla="*/ 2111531 w 3607789"/>
                <a:gd name="connsiteY135" fmla="*/ 245433 h 3607789"/>
                <a:gd name="connsiteX136" fmla="*/ 2111531 w 3607789"/>
                <a:gd name="connsiteY136" fmla="*/ 369840 h 3607789"/>
                <a:gd name="connsiteX137" fmla="*/ 2111531 w 3607789"/>
                <a:gd name="connsiteY137" fmla="*/ 494246 h 3607789"/>
                <a:gd name="connsiteX138" fmla="*/ 2173734 w 3607789"/>
                <a:gd name="connsiteY138" fmla="*/ 494246 h 3607789"/>
                <a:gd name="connsiteX139" fmla="*/ 2235938 w 3607789"/>
                <a:gd name="connsiteY139" fmla="*/ 494246 h 3607789"/>
                <a:gd name="connsiteX140" fmla="*/ 2235938 w 3607789"/>
                <a:gd name="connsiteY140" fmla="*/ 369840 h 3607789"/>
                <a:gd name="connsiteX141" fmla="*/ 2235938 w 3607789"/>
                <a:gd name="connsiteY141" fmla="*/ 245433 h 3607789"/>
                <a:gd name="connsiteX142" fmla="*/ 2298141 w 3607789"/>
                <a:gd name="connsiteY142" fmla="*/ 245433 h 3607789"/>
                <a:gd name="connsiteX143" fmla="*/ 2360344 w 3607789"/>
                <a:gd name="connsiteY143" fmla="*/ 245433 h 3607789"/>
                <a:gd name="connsiteX144" fmla="*/ 2360344 w 3607789"/>
                <a:gd name="connsiteY144" fmla="*/ 369840 h 3607789"/>
                <a:gd name="connsiteX145" fmla="*/ 2360344 w 3607789"/>
                <a:gd name="connsiteY145" fmla="*/ 494246 h 3607789"/>
                <a:gd name="connsiteX146" fmla="*/ 2484751 w 3607789"/>
                <a:gd name="connsiteY146" fmla="*/ 494246 h 3607789"/>
                <a:gd name="connsiteX147" fmla="*/ 2609157 w 3607789"/>
                <a:gd name="connsiteY147" fmla="*/ 494246 h 3607789"/>
                <a:gd name="connsiteX148" fmla="*/ 2609157 w 3607789"/>
                <a:gd name="connsiteY148" fmla="*/ 432043 h 3607789"/>
                <a:gd name="connsiteX149" fmla="*/ 2609157 w 3607789"/>
                <a:gd name="connsiteY149" fmla="*/ 369840 h 3607789"/>
                <a:gd name="connsiteX150" fmla="*/ 2546954 w 3607789"/>
                <a:gd name="connsiteY150" fmla="*/ 369840 h 3607789"/>
                <a:gd name="connsiteX151" fmla="*/ 2484751 w 3607789"/>
                <a:gd name="connsiteY151" fmla="*/ 369840 h 3607789"/>
                <a:gd name="connsiteX152" fmla="*/ 2484751 w 3607789"/>
                <a:gd name="connsiteY152" fmla="*/ 307636 h 3607789"/>
                <a:gd name="connsiteX153" fmla="*/ 2484751 w 3607789"/>
                <a:gd name="connsiteY153" fmla="*/ 245433 h 3607789"/>
                <a:gd name="connsiteX154" fmla="*/ 2546954 w 3607789"/>
                <a:gd name="connsiteY154" fmla="*/ 245433 h 3607789"/>
                <a:gd name="connsiteX155" fmla="*/ 2609157 w 3607789"/>
                <a:gd name="connsiteY155" fmla="*/ 245433 h 3607789"/>
                <a:gd name="connsiteX156" fmla="*/ 2609157 w 3607789"/>
                <a:gd name="connsiteY156" fmla="*/ 183230 h 3607789"/>
                <a:gd name="connsiteX157" fmla="*/ 2609157 w 3607789"/>
                <a:gd name="connsiteY157" fmla="*/ 121027 h 3607789"/>
                <a:gd name="connsiteX158" fmla="*/ 2546954 w 3607789"/>
                <a:gd name="connsiteY158" fmla="*/ 121027 h 3607789"/>
                <a:gd name="connsiteX159" fmla="*/ 2484751 w 3607789"/>
                <a:gd name="connsiteY159" fmla="*/ 121027 h 3607789"/>
                <a:gd name="connsiteX160" fmla="*/ 2484751 w 3607789"/>
                <a:gd name="connsiteY160" fmla="*/ 58823 h 3607789"/>
                <a:gd name="connsiteX161" fmla="*/ 2484751 w 3607789"/>
                <a:gd name="connsiteY161" fmla="*/ -3380 h 3607789"/>
                <a:gd name="connsiteX162" fmla="*/ 2546954 w 3607789"/>
                <a:gd name="connsiteY162" fmla="*/ -3380 h 3607789"/>
                <a:gd name="connsiteX163" fmla="*/ 2609157 w 3607789"/>
                <a:gd name="connsiteY163" fmla="*/ -3380 h 3607789"/>
                <a:gd name="connsiteX164" fmla="*/ 2609157 w 3607789"/>
                <a:gd name="connsiteY164" fmla="*/ 58823 h 3607789"/>
                <a:gd name="connsiteX165" fmla="*/ 2609157 w 3607789"/>
                <a:gd name="connsiteY165" fmla="*/ 121027 h 3607789"/>
                <a:gd name="connsiteX166" fmla="*/ 2671360 w 3607789"/>
                <a:gd name="connsiteY166" fmla="*/ 121027 h 3607789"/>
                <a:gd name="connsiteX167" fmla="*/ 2733564 w 3607789"/>
                <a:gd name="connsiteY167" fmla="*/ 121027 h 3607789"/>
                <a:gd name="connsiteX168" fmla="*/ 2733564 w 3607789"/>
                <a:gd name="connsiteY168" fmla="*/ 58823 h 3607789"/>
                <a:gd name="connsiteX169" fmla="*/ 2733564 w 3607789"/>
                <a:gd name="connsiteY169" fmla="*/ -3380 h 3607789"/>
                <a:gd name="connsiteX170" fmla="*/ 2795767 w 3607789"/>
                <a:gd name="connsiteY170" fmla="*/ -3380 h 3607789"/>
                <a:gd name="connsiteX171" fmla="*/ 2857970 w 3607789"/>
                <a:gd name="connsiteY171" fmla="*/ -3380 h 3607789"/>
                <a:gd name="connsiteX172" fmla="*/ 2857970 w 3607789"/>
                <a:gd name="connsiteY172" fmla="*/ 58823 h 3607789"/>
                <a:gd name="connsiteX173" fmla="*/ 2857970 w 3607789"/>
                <a:gd name="connsiteY173" fmla="*/ 121027 h 3607789"/>
                <a:gd name="connsiteX174" fmla="*/ 2795767 w 3607789"/>
                <a:gd name="connsiteY174" fmla="*/ 121027 h 3607789"/>
                <a:gd name="connsiteX175" fmla="*/ 2733564 w 3607789"/>
                <a:gd name="connsiteY175" fmla="*/ 121027 h 3607789"/>
                <a:gd name="connsiteX176" fmla="*/ 2733564 w 3607789"/>
                <a:gd name="connsiteY176" fmla="*/ 307636 h 3607789"/>
                <a:gd name="connsiteX177" fmla="*/ 2733564 w 3607789"/>
                <a:gd name="connsiteY177" fmla="*/ 494246 h 3607789"/>
                <a:gd name="connsiteX178" fmla="*/ 2982377 w 3607789"/>
                <a:gd name="connsiteY178" fmla="*/ 494246 h 3607789"/>
                <a:gd name="connsiteX179" fmla="*/ 3231190 w 3607789"/>
                <a:gd name="connsiteY179" fmla="*/ 494246 h 3607789"/>
                <a:gd name="connsiteX180" fmla="*/ 3231190 w 3607789"/>
                <a:gd name="connsiteY180" fmla="*/ 556449 h 3607789"/>
                <a:gd name="connsiteX181" fmla="*/ 3231190 w 3607789"/>
                <a:gd name="connsiteY181" fmla="*/ 618653 h 3607789"/>
                <a:gd name="connsiteX182" fmla="*/ 3168986 w 3607789"/>
                <a:gd name="connsiteY182" fmla="*/ 618653 h 3607789"/>
                <a:gd name="connsiteX183" fmla="*/ 3106783 w 3607789"/>
                <a:gd name="connsiteY183" fmla="*/ 618653 h 3607789"/>
                <a:gd name="connsiteX184" fmla="*/ 3106783 w 3607789"/>
                <a:gd name="connsiteY184" fmla="*/ 680856 h 3607789"/>
                <a:gd name="connsiteX185" fmla="*/ 3106783 w 3607789"/>
                <a:gd name="connsiteY185" fmla="*/ 743059 h 3607789"/>
                <a:gd name="connsiteX186" fmla="*/ 3168986 w 3607789"/>
                <a:gd name="connsiteY186" fmla="*/ 743059 h 3607789"/>
                <a:gd name="connsiteX187" fmla="*/ 3231190 w 3607789"/>
                <a:gd name="connsiteY187" fmla="*/ 743059 h 3607789"/>
                <a:gd name="connsiteX188" fmla="*/ 3231190 w 3607789"/>
                <a:gd name="connsiteY188" fmla="*/ 867466 h 3607789"/>
                <a:gd name="connsiteX189" fmla="*/ 3231190 w 3607789"/>
                <a:gd name="connsiteY189" fmla="*/ 991872 h 3607789"/>
                <a:gd name="connsiteX190" fmla="*/ 3355596 w 3607789"/>
                <a:gd name="connsiteY190" fmla="*/ 991872 h 3607789"/>
                <a:gd name="connsiteX191" fmla="*/ 3480003 w 3607789"/>
                <a:gd name="connsiteY191" fmla="*/ 991872 h 3607789"/>
                <a:gd name="connsiteX192" fmla="*/ 3480003 w 3607789"/>
                <a:gd name="connsiteY192" fmla="*/ 1054076 h 3607789"/>
                <a:gd name="connsiteX193" fmla="*/ 3480003 w 3607789"/>
                <a:gd name="connsiteY193" fmla="*/ 1116279 h 3607789"/>
                <a:gd name="connsiteX194" fmla="*/ 3417800 w 3607789"/>
                <a:gd name="connsiteY194" fmla="*/ 1116279 h 3607789"/>
                <a:gd name="connsiteX195" fmla="*/ 3355596 w 3607789"/>
                <a:gd name="connsiteY195" fmla="*/ 1116279 h 3607789"/>
                <a:gd name="connsiteX196" fmla="*/ 3355596 w 3607789"/>
                <a:gd name="connsiteY196" fmla="*/ 1178482 h 3607789"/>
                <a:gd name="connsiteX197" fmla="*/ 3355596 w 3607789"/>
                <a:gd name="connsiteY197" fmla="*/ 1240685 h 3607789"/>
                <a:gd name="connsiteX198" fmla="*/ 3293393 w 3607789"/>
                <a:gd name="connsiteY198" fmla="*/ 1240685 h 3607789"/>
                <a:gd name="connsiteX199" fmla="*/ 3231190 w 3607789"/>
                <a:gd name="connsiteY199" fmla="*/ 1240685 h 3607789"/>
                <a:gd name="connsiteX200" fmla="*/ 3231190 w 3607789"/>
                <a:gd name="connsiteY200" fmla="*/ 1302889 h 3607789"/>
                <a:gd name="connsiteX201" fmla="*/ 3231190 w 3607789"/>
                <a:gd name="connsiteY201" fmla="*/ 1365092 h 3607789"/>
                <a:gd name="connsiteX202" fmla="*/ 3355596 w 3607789"/>
                <a:gd name="connsiteY202" fmla="*/ 1365092 h 3607789"/>
                <a:gd name="connsiteX203" fmla="*/ 3480003 w 3607789"/>
                <a:gd name="connsiteY203" fmla="*/ 1365092 h 3607789"/>
                <a:gd name="connsiteX204" fmla="*/ 3480003 w 3607789"/>
                <a:gd name="connsiteY204" fmla="*/ 1302889 h 3607789"/>
                <a:gd name="connsiteX205" fmla="*/ 3480003 w 3607789"/>
                <a:gd name="connsiteY205" fmla="*/ 1240685 h 3607789"/>
                <a:gd name="connsiteX206" fmla="*/ 3542206 w 3607789"/>
                <a:gd name="connsiteY206" fmla="*/ 1240685 h 3607789"/>
                <a:gd name="connsiteX207" fmla="*/ 3604409 w 3607789"/>
                <a:gd name="connsiteY207" fmla="*/ 1240685 h 3607789"/>
                <a:gd name="connsiteX208" fmla="*/ 3604409 w 3607789"/>
                <a:gd name="connsiteY208" fmla="*/ 1302889 h 3607789"/>
                <a:gd name="connsiteX209" fmla="*/ 3604409 w 3607789"/>
                <a:gd name="connsiteY209" fmla="*/ 1365092 h 3607789"/>
                <a:gd name="connsiteX210" fmla="*/ 3542206 w 3607789"/>
                <a:gd name="connsiteY210" fmla="*/ 1365092 h 3607789"/>
                <a:gd name="connsiteX211" fmla="*/ 3480003 w 3607789"/>
                <a:gd name="connsiteY211" fmla="*/ 1365092 h 3607789"/>
                <a:gd name="connsiteX212" fmla="*/ 3480003 w 3607789"/>
                <a:gd name="connsiteY212" fmla="*/ 1427295 h 3607789"/>
                <a:gd name="connsiteX213" fmla="*/ 3480003 w 3607789"/>
                <a:gd name="connsiteY213" fmla="*/ 1489498 h 3607789"/>
                <a:gd name="connsiteX214" fmla="*/ 3355596 w 3607789"/>
                <a:gd name="connsiteY214" fmla="*/ 1489498 h 3607789"/>
                <a:gd name="connsiteX215" fmla="*/ 3231190 w 3607789"/>
                <a:gd name="connsiteY215" fmla="*/ 1489498 h 3607789"/>
                <a:gd name="connsiteX216" fmla="*/ 3231190 w 3607789"/>
                <a:gd name="connsiteY216" fmla="*/ 1551702 h 3607789"/>
                <a:gd name="connsiteX217" fmla="*/ 3231190 w 3607789"/>
                <a:gd name="connsiteY217" fmla="*/ 1613905 h 3607789"/>
                <a:gd name="connsiteX218" fmla="*/ 3293393 w 3607789"/>
                <a:gd name="connsiteY218" fmla="*/ 1613905 h 3607789"/>
                <a:gd name="connsiteX219" fmla="*/ 3355596 w 3607789"/>
                <a:gd name="connsiteY219" fmla="*/ 1613905 h 3607789"/>
                <a:gd name="connsiteX220" fmla="*/ 3355596 w 3607789"/>
                <a:gd name="connsiteY220" fmla="*/ 1738311 h 3607789"/>
                <a:gd name="connsiteX221" fmla="*/ 3355596 w 3607789"/>
                <a:gd name="connsiteY221" fmla="*/ 1862718 h 3607789"/>
                <a:gd name="connsiteX222" fmla="*/ 3417800 w 3607789"/>
                <a:gd name="connsiteY222" fmla="*/ 1862718 h 3607789"/>
                <a:gd name="connsiteX223" fmla="*/ 3480003 w 3607789"/>
                <a:gd name="connsiteY223" fmla="*/ 1862718 h 3607789"/>
                <a:gd name="connsiteX224" fmla="*/ 3480003 w 3607789"/>
                <a:gd name="connsiteY224" fmla="*/ 1738311 h 3607789"/>
                <a:gd name="connsiteX225" fmla="*/ 3480003 w 3607789"/>
                <a:gd name="connsiteY225" fmla="*/ 1613905 h 3607789"/>
                <a:gd name="connsiteX226" fmla="*/ 3542206 w 3607789"/>
                <a:gd name="connsiteY226" fmla="*/ 1613905 h 3607789"/>
                <a:gd name="connsiteX227" fmla="*/ 3604409 w 3607789"/>
                <a:gd name="connsiteY227" fmla="*/ 1613905 h 3607789"/>
                <a:gd name="connsiteX228" fmla="*/ 3604409 w 3607789"/>
                <a:gd name="connsiteY228" fmla="*/ 1924921 h 3607789"/>
                <a:gd name="connsiteX229" fmla="*/ 3604409 w 3607789"/>
                <a:gd name="connsiteY229" fmla="*/ 2235938 h 3607789"/>
                <a:gd name="connsiteX230" fmla="*/ 3542206 w 3607789"/>
                <a:gd name="connsiteY230" fmla="*/ 2235938 h 3607789"/>
                <a:gd name="connsiteX231" fmla="*/ 3480003 w 3607789"/>
                <a:gd name="connsiteY231" fmla="*/ 2235938 h 3607789"/>
                <a:gd name="connsiteX232" fmla="*/ 3480003 w 3607789"/>
                <a:gd name="connsiteY232" fmla="*/ 2111531 h 3607789"/>
                <a:gd name="connsiteX233" fmla="*/ 3480003 w 3607789"/>
                <a:gd name="connsiteY233" fmla="*/ 1987124 h 3607789"/>
                <a:gd name="connsiteX234" fmla="*/ 3231190 w 3607789"/>
                <a:gd name="connsiteY234" fmla="*/ 1987124 h 3607789"/>
                <a:gd name="connsiteX235" fmla="*/ 2982377 w 3607789"/>
                <a:gd name="connsiteY235" fmla="*/ 1987124 h 3607789"/>
                <a:gd name="connsiteX236" fmla="*/ 2982377 w 3607789"/>
                <a:gd name="connsiteY236" fmla="*/ 2049328 h 3607789"/>
                <a:gd name="connsiteX237" fmla="*/ 2982377 w 3607789"/>
                <a:gd name="connsiteY237" fmla="*/ 2111531 h 3607789"/>
                <a:gd name="connsiteX238" fmla="*/ 2920173 w 3607789"/>
                <a:gd name="connsiteY238" fmla="*/ 2111531 h 3607789"/>
                <a:gd name="connsiteX239" fmla="*/ 2857970 w 3607789"/>
                <a:gd name="connsiteY239" fmla="*/ 2111531 h 3607789"/>
                <a:gd name="connsiteX240" fmla="*/ 2857970 w 3607789"/>
                <a:gd name="connsiteY240" fmla="*/ 2173734 h 3607789"/>
                <a:gd name="connsiteX241" fmla="*/ 2857970 w 3607789"/>
                <a:gd name="connsiteY241" fmla="*/ 2235938 h 3607789"/>
                <a:gd name="connsiteX242" fmla="*/ 2795767 w 3607789"/>
                <a:gd name="connsiteY242" fmla="*/ 2235938 h 3607789"/>
                <a:gd name="connsiteX243" fmla="*/ 2733564 w 3607789"/>
                <a:gd name="connsiteY243" fmla="*/ 2235938 h 3607789"/>
                <a:gd name="connsiteX244" fmla="*/ 2733564 w 3607789"/>
                <a:gd name="connsiteY244" fmla="*/ 2298141 h 3607789"/>
                <a:gd name="connsiteX245" fmla="*/ 2733564 w 3607789"/>
                <a:gd name="connsiteY245" fmla="*/ 2360344 h 3607789"/>
                <a:gd name="connsiteX246" fmla="*/ 2671360 w 3607789"/>
                <a:gd name="connsiteY246" fmla="*/ 2360344 h 3607789"/>
                <a:gd name="connsiteX247" fmla="*/ 2609157 w 3607789"/>
                <a:gd name="connsiteY247" fmla="*/ 2360344 h 3607789"/>
                <a:gd name="connsiteX248" fmla="*/ 2609157 w 3607789"/>
                <a:gd name="connsiteY248" fmla="*/ 2298141 h 3607789"/>
                <a:gd name="connsiteX249" fmla="*/ 2609157 w 3607789"/>
                <a:gd name="connsiteY249" fmla="*/ 2235938 h 3607789"/>
                <a:gd name="connsiteX250" fmla="*/ 2546954 w 3607789"/>
                <a:gd name="connsiteY250" fmla="*/ 2235938 h 3607789"/>
                <a:gd name="connsiteX251" fmla="*/ 2484751 w 3607789"/>
                <a:gd name="connsiteY251" fmla="*/ 2235938 h 3607789"/>
                <a:gd name="connsiteX252" fmla="*/ 2484751 w 3607789"/>
                <a:gd name="connsiteY252" fmla="*/ 2173734 h 3607789"/>
                <a:gd name="connsiteX253" fmla="*/ 2484751 w 3607789"/>
                <a:gd name="connsiteY253" fmla="*/ 2111531 h 3607789"/>
                <a:gd name="connsiteX254" fmla="*/ 2422547 w 3607789"/>
                <a:gd name="connsiteY254" fmla="*/ 2111531 h 3607789"/>
                <a:gd name="connsiteX255" fmla="*/ 2360344 w 3607789"/>
                <a:gd name="connsiteY255" fmla="*/ 2111531 h 3607789"/>
                <a:gd name="connsiteX256" fmla="*/ 2360344 w 3607789"/>
                <a:gd name="connsiteY256" fmla="*/ 2235938 h 3607789"/>
                <a:gd name="connsiteX257" fmla="*/ 2360344 w 3607789"/>
                <a:gd name="connsiteY257" fmla="*/ 2360344 h 3607789"/>
                <a:gd name="connsiteX258" fmla="*/ 2422547 w 3607789"/>
                <a:gd name="connsiteY258" fmla="*/ 2360344 h 3607789"/>
                <a:gd name="connsiteX259" fmla="*/ 2484751 w 3607789"/>
                <a:gd name="connsiteY259" fmla="*/ 2360344 h 3607789"/>
                <a:gd name="connsiteX260" fmla="*/ 2484751 w 3607789"/>
                <a:gd name="connsiteY260" fmla="*/ 2422547 h 3607789"/>
                <a:gd name="connsiteX261" fmla="*/ 2484751 w 3607789"/>
                <a:gd name="connsiteY261" fmla="*/ 2484751 h 3607789"/>
                <a:gd name="connsiteX262" fmla="*/ 2609157 w 3607789"/>
                <a:gd name="connsiteY262" fmla="*/ 2484751 h 3607789"/>
                <a:gd name="connsiteX263" fmla="*/ 2733564 w 3607789"/>
                <a:gd name="connsiteY263" fmla="*/ 2484751 h 3607789"/>
                <a:gd name="connsiteX264" fmla="*/ 2733564 w 3607789"/>
                <a:gd name="connsiteY264" fmla="*/ 2546954 h 3607789"/>
                <a:gd name="connsiteX265" fmla="*/ 2733564 w 3607789"/>
                <a:gd name="connsiteY265" fmla="*/ 2609157 h 3607789"/>
                <a:gd name="connsiteX266" fmla="*/ 2671360 w 3607789"/>
                <a:gd name="connsiteY266" fmla="*/ 2609157 h 3607789"/>
                <a:gd name="connsiteX267" fmla="*/ 2609157 w 3607789"/>
                <a:gd name="connsiteY267" fmla="*/ 2609157 h 3607789"/>
                <a:gd name="connsiteX268" fmla="*/ 2609157 w 3607789"/>
                <a:gd name="connsiteY268" fmla="*/ 2733564 h 3607789"/>
                <a:gd name="connsiteX269" fmla="*/ 2609157 w 3607789"/>
                <a:gd name="connsiteY269" fmla="*/ 2857970 h 3607789"/>
                <a:gd name="connsiteX270" fmla="*/ 2546954 w 3607789"/>
                <a:gd name="connsiteY270" fmla="*/ 2857970 h 3607789"/>
                <a:gd name="connsiteX271" fmla="*/ 2484751 w 3607789"/>
                <a:gd name="connsiteY271" fmla="*/ 2857970 h 3607789"/>
                <a:gd name="connsiteX272" fmla="*/ 2484751 w 3607789"/>
                <a:gd name="connsiteY272" fmla="*/ 2733564 h 3607789"/>
                <a:gd name="connsiteX273" fmla="*/ 2484751 w 3607789"/>
                <a:gd name="connsiteY273" fmla="*/ 2609157 h 3607789"/>
                <a:gd name="connsiteX274" fmla="*/ 2422547 w 3607789"/>
                <a:gd name="connsiteY274" fmla="*/ 2609157 h 3607789"/>
                <a:gd name="connsiteX275" fmla="*/ 2360344 w 3607789"/>
                <a:gd name="connsiteY275" fmla="*/ 2609157 h 3607789"/>
                <a:gd name="connsiteX276" fmla="*/ 2360344 w 3607789"/>
                <a:gd name="connsiteY276" fmla="*/ 2795767 h 3607789"/>
                <a:gd name="connsiteX277" fmla="*/ 2360344 w 3607789"/>
                <a:gd name="connsiteY277" fmla="*/ 2982377 h 3607789"/>
                <a:gd name="connsiteX278" fmla="*/ 2422547 w 3607789"/>
                <a:gd name="connsiteY278" fmla="*/ 2982377 h 3607789"/>
                <a:gd name="connsiteX279" fmla="*/ 2484751 w 3607789"/>
                <a:gd name="connsiteY279" fmla="*/ 2982377 h 3607789"/>
                <a:gd name="connsiteX280" fmla="*/ 2484751 w 3607789"/>
                <a:gd name="connsiteY280" fmla="*/ 3044580 h 3607789"/>
                <a:gd name="connsiteX281" fmla="*/ 2484751 w 3607789"/>
                <a:gd name="connsiteY281" fmla="*/ 3106783 h 3607789"/>
                <a:gd name="connsiteX282" fmla="*/ 2546954 w 3607789"/>
                <a:gd name="connsiteY282" fmla="*/ 3106783 h 3607789"/>
                <a:gd name="connsiteX283" fmla="*/ 2609157 w 3607789"/>
                <a:gd name="connsiteY283" fmla="*/ 3106783 h 3607789"/>
                <a:gd name="connsiteX284" fmla="*/ 2609157 w 3607789"/>
                <a:gd name="connsiteY284" fmla="*/ 3231190 h 3607789"/>
                <a:gd name="connsiteX285" fmla="*/ 2609157 w 3607789"/>
                <a:gd name="connsiteY285" fmla="*/ 3355596 h 3607789"/>
                <a:gd name="connsiteX286" fmla="*/ 2546954 w 3607789"/>
                <a:gd name="connsiteY286" fmla="*/ 3355596 h 3607789"/>
                <a:gd name="connsiteX287" fmla="*/ 2484751 w 3607789"/>
                <a:gd name="connsiteY287" fmla="*/ 3355596 h 3607789"/>
                <a:gd name="connsiteX288" fmla="*/ 2484751 w 3607789"/>
                <a:gd name="connsiteY288" fmla="*/ 3417800 h 3607789"/>
                <a:gd name="connsiteX289" fmla="*/ 2484751 w 3607789"/>
                <a:gd name="connsiteY289" fmla="*/ 3480003 h 3607789"/>
                <a:gd name="connsiteX290" fmla="*/ 2422547 w 3607789"/>
                <a:gd name="connsiteY290" fmla="*/ 3480003 h 3607789"/>
                <a:gd name="connsiteX291" fmla="*/ 2360344 w 3607789"/>
                <a:gd name="connsiteY291" fmla="*/ 3480003 h 3607789"/>
                <a:gd name="connsiteX292" fmla="*/ 2360344 w 3607789"/>
                <a:gd name="connsiteY292" fmla="*/ 3542206 h 3607789"/>
                <a:gd name="connsiteX293" fmla="*/ 2360344 w 3607789"/>
                <a:gd name="connsiteY293" fmla="*/ 3604409 h 3607789"/>
                <a:gd name="connsiteX294" fmla="*/ 2298141 w 3607789"/>
                <a:gd name="connsiteY294" fmla="*/ 3604409 h 3607789"/>
                <a:gd name="connsiteX295" fmla="*/ 2235938 w 3607789"/>
                <a:gd name="connsiteY295" fmla="*/ 3604409 h 3607789"/>
                <a:gd name="connsiteX296" fmla="*/ 2235938 w 3607789"/>
                <a:gd name="connsiteY296" fmla="*/ 3480003 h 3607789"/>
                <a:gd name="connsiteX297" fmla="*/ 2235938 w 3607789"/>
                <a:gd name="connsiteY297" fmla="*/ 3355596 h 3607789"/>
                <a:gd name="connsiteX298" fmla="*/ 2360344 w 3607789"/>
                <a:gd name="connsiteY298" fmla="*/ 3355596 h 3607789"/>
                <a:gd name="connsiteX299" fmla="*/ 2484751 w 3607789"/>
                <a:gd name="connsiteY299" fmla="*/ 3355596 h 3607789"/>
                <a:gd name="connsiteX300" fmla="*/ 2484751 w 3607789"/>
                <a:gd name="connsiteY300" fmla="*/ 3231190 h 3607789"/>
                <a:gd name="connsiteX301" fmla="*/ 2484751 w 3607789"/>
                <a:gd name="connsiteY301" fmla="*/ 3106783 h 3607789"/>
                <a:gd name="connsiteX302" fmla="*/ 2422547 w 3607789"/>
                <a:gd name="connsiteY302" fmla="*/ 3106783 h 3607789"/>
                <a:gd name="connsiteX303" fmla="*/ 2360344 w 3607789"/>
                <a:gd name="connsiteY303" fmla="*/ 3106783 h 3607789"/>
                <a:gd name="connsiteX304" fmla="*/ 2360344 w 3607789"/>
                <a:gd name="connsiteY304" fmla="*/ 3168986 h 3607789"/>
                <a:gd name="connsiteX305" fmla="*/ 2360344 w 3607789"/>
                <a:gd name="connsiteY305" fmla="*/ 3231190 h 3607789"/>
                <a:gd name="connsiteX306" fmla="*/ 2235938 w 3607789"/>
                <a:gd name="connsiteY306" fmla="*/ 3231190 h 3607789"/>
                <a:gd name="connsiteX307" fmla="*/ 2111531 w 3607789"/>
                <a:gd name="connsiteY307" fmla="*/ 3231190 h 3607789"/>
                <a:gd name="connsiteX308" fmla="*/ 2111531 w 3607789"/>
                <a:gd name="connsiteY308" fmla="*/ 3106783 h 3607789"/>
                <a:gd name="connsiteX309" fmla="*/ 2111531 w 3607789"/>
                <a:gd name="connsiteY309" fmla="*/ 2982377 h 3607789"/>
                <a:gd name="connsiteX310" fmla="*/ 2173734 w 3607789"/>
                <a:gd name="connsiteY310" fmla="*/ 2982377 h 3607789"/>
                <a:gd name="connsiteX311" fmla="*/ 2235938 w 3607789"/>
                <a:gd name="connsiteY311" fmla="*/ 2982377 h 3607789"/>
                <a:gd name="connsiteX312" fmla="*/ 2235938 w 3607789"/>
                <a:gd name="connsiteY312" fmla="*/ 2795767 h 3607789"/>
                <a:gd name="connsiteX313" fmla="*/ 2235938 w 3607789"/>
                <a:gd name="connsiteY313" fmla="*/ 2609157 h 3607789"/>
                <a:gd name="connsiteX314" fmla="*/ 2049328 w 3607789"/>
                <a:gd name="connsiteY314" fmla="*/ 2609157 h 3607789"/>
                <a:gd name="connsiteX315" fmla="*/ 1862718 w 3607789"/>
                <a:gd name="connsiteY315" fmla="*/ 2609157 h 3607789"/>
                <a:gd name="connsiteX316" fmla="*/ 1862718 w 3607789"/>
                <a:gd name="connsiteY316" fmla="*/ 2795767 h 3607789"/>
                <a:gd name="connsiteX317" fmla="*/ 1862718 w 3607789"/>
                <a:gd name="connsiteY317" fmla="*/ 2982377 h 3607789"/>
                <a:gd name="connsiteX318" fmla="*/ 1924921 w 3607789"/>
                <a:gd name="connsiteY318" fmla="*/ 2982377 h 3607789"/>
                <a:gd name="connsiteX319" fmla="*/ 1987124 w 3607789"/>
                <a:gd name="connsiteY319" fmla="*/ 2982377 h 3607789"/>
                <a:gd name="connsiteX320" fmla="*/ 1987124 w 3607789"/>
                <a:gd name="connsiteY320" fmla="*/ 3106783 h 3607789"/>
                <a:gd name="connsiteX321" fmla="*/ 1987124 w 3607789"/>
                <a:gd name="connsiteY321" fmla="*/ 3231190 h 3607789"/>
                <a:gd name="connsiteX322" fmla="*/ 1924921 w 3607789"/>
                <a:gd name="connsiteY322" fmla="*/ 3231190 h 3607789"/>
                <a:gd name="connsiteX323" fmla="*/ 1862718 w 3607789"/>
                <a:gd name="connsiteY323" fmla="*/ 3231190 h 3607789"/>
                <a:gd name="connsiteX324" fmla="*/ 1862718 w 3607789"/>
                <a:gd name="connsiteY324" fmla="*/ 3293393 h 3607789"/>
                <a:gd name="connsiteX325" fmla="*/ 1862718 w 3607789"/>
                <a:gd name="connsiteY325" fmla="*/ 3355596 h 3607789"/>
                <a:gd name="connsiteX326" fmla="*/ 1924921 w 3607789"/>
                <a:gd name="connsiteY326" fmla="*/ 3355596 h 3607789"/>
                <a:gd name="connsiteX327" fmla="*/ 1987124 w 3607789"/>
                <a:gd name="connsiteY327" fmla="*/ 3355596 h 3607789"/>
                <a:gd name="connsiteX328" fmla="*/ 1987124 w 3607789"/>
                <a:gd name="connsiteY328" fmla="*/ 3480003 h 3607789"/>
                <a:gd name="connsiteX329" fmla="*/ 1987124 w 3607789"/>
                <a:gd name="connsiteY329" fmla="*/ 3604409 h 3607789"/>
                <a:gd name="connsiteX330" fmla="*/ 1489498 w 3607789"/>
                <a:gd name="connsiteY330" fmla="*/ 3604409 h 3607789"/>
                <a:gd name="connsiteX331" fmla="*/ 991872 w 3607789"/>
                <a:gd name="connsiteY331" fmla="*/ 3604409 h 3607789"/>
                <a:gd name="connsiteX332" fmla="*/ 991872 w 3607789"/>
                <a:gd name="connsiteY332" fmla="*/ 3417800 h 3607789"/>
                <a:gd name="connsiteX333" fmla="*/ 1365092 w 3607789"/>
                <a:gd name="connsiteY333" fmla="*/ 3417800 h 3607789"/>
                <a:gd name="connsiteX334" fmla="*/ 1365092 w 3607789"/>
                <a:gd name="connsiteY334" fmla="*/ 3355596 h 3607789"/>
                <a:gd name="connsiteX335" fmla="*/ 1427295 w 3607789"/>
                <a:gd name="connsiteY335" fmla="*/ 3355596 h 3607789"/>
                <a:gd name="connsiteX336" fmla="*/ 1489498 w 3607789"/>
                <a:gd name="connsiteY336" fmla="*/ 3355596 h 3607789"/>
                <a:gd name="connsiteX337" fmla="*/ 1489498 w 3607789"/>
                <a:gd name="connsiteY337" fmla="*/ 3417800 h 3607789"/>
                <a:gd name="connsiteX338" fmla="*/ 1489498 w 3607789"/>
                <a:gd name="connsiteY338" fmla="*/ 3480003 h 3607789"/>
                <a:gd name="connsiteX339" fmla="*/ 1551702 w 3607789"/>
                <a:gd name="connsiteY339" fmla="*/ 3480003 h 3607789"/>
                <a:gd name="connsiteX340" fmla="*/ 1613905 w 3607789"/>
                <a:gd name="connsiteY340" fmla="*/ 3480003 h 3607789"/>
                <a:gd name="connsiteX341" fmla="*/ 1613905 w 3607789"/>
                <a:gd name="connsiteY341" fmla="*/ 3417800 h 3607789"/>
                <a:gd name="connsiteX342" fmla="*/ 1613905 w 3607789"/>
                <a:gd name="connsiteY342" fmla="*/ 3355596 h 3607789"/>
                <a:gd name="connsiteX343" fmla="*/ 1551702 w 3607789"/>
                <a:gd name="connsiteY343" fmla="*/ 3355596 h 3607789"/>
                <a:gd name="connsiteX344" fmla="*/ 1489498 w 3607789"/>
                <a:gd name="connsiteY344" fmla="*/ 3355596 h 3607789"/>
                <a:gd name="connsiteX345" fmla="*/ 1489498 w 3607789"/>
                <a:gd name="connsiteY345" fmla="*/ 3293393 h 3607789"/>
                <a:gd name="connsiteX346" fmla="*/ 1489498 w 3607789"/>
                <a:gd name="connsiteY346" fmla="*/ 3231190 h 3607789"/>
                <a:gd name="connsiteX347" fmla="*/ 1613905 w 3607789"/>
                <a:gd name="connsiteY347" fmla="*/ 3231190 h 3607789"/>
                <a:gd name="connsiteX348" fmla="*/ 1738311 w 3607789"/>
                <a:gd name="connsiteY348" fmla="*/ 3231190 h 3607789"/>
                <a:gd name="connsiteX349" fmla="*/ 1738311 w 3607789"/>
                <a:gd name="connsiteY349" fmla="*/ 3168986 h 3607789"/>
                <a:gd name="connsiteX350" fmla="*/ 1738311 w 3607789"/>
                <a:gd name="connsiteY350" fmla="*/ 3106783 h 3607789"/>
                <a:gd name="connsiteX351" fmla="*/ 1800515 w 3607789"/>
                <a:gd name="connsiteY351" fmla="*/ 3106783 h 3607789"/>
                <a:gd name="connsiteX352" fmla="*/ 1862718 w 3607789"/>
                <a:gd name="connsiteY352" fmla="*/ 3106783 h 3607789"/>
                <a:gd name="connsiteX353" fmla="*/ 1862718 w 3607789"/>
                <a:gd name="connsiteY353" fmla="*/ 3044580 h 3607789"/>
                <a:gd name="connsiteX354" fmla="*/ 1862718 w 3607789"/>
                <a:gd name="connsiteY354" fmla="*/ 2982377 h 3607789"/>
                <a:gd name="connsiteX355" fmla="*/ 1800515 w 3607789"/>
                <a:gd name="connsiteY355" fmla="*/ 2982377 h 3607789"/>
                <a:gd name="connsiteX356" fmla="*/ 1738311 w 3607789"/>
                <a:gd name="connsiteY356" fmla="*/ 2982377 h 3607789"/>
                <a:gd name="connsiteX357" fmla="*/ 1738311 w 3607789"/>
                <a:gd name="connsiteY357" fmla="*/ 3044580 h 3607789"/>
                <a:gd name="connsiteX358" fmla="*/ 1738311 w 3607789"/>
                <a:gd name="connsiteY358" fmla="*/ 3106783 h 3607789"/>
                <a:gd name="connsiteX359" fmla="*/ 1676108 w 3607789"/>
                <a:gd name="connsiteY359" fmla="*/ 3106783 h 3607789"/>
                <a:gd name="connsiteX360" fmla="*/ 1613905 w 3607789"/>
                <a:gd name="connsiteY360" fmla="*/ 3106783 h 3607789"/>
                <a:gd name="connsiteX361" fmla="*/ 1613905 w 3607789"/>
                <a:gd name="connsiteY361" fmla="*/ 2982377 h 3607789"/>
                <a:gd name="connsiteX362" fmla="*/ 1613905 w 3607789"/>
                <a:gd name="connsiteY362" fmla="*/ 2857970 h 3607789"/>
                <a:gd name="connsiteX363" fmla="*/ 1676108 w 3607789"/>
                <a:gd name="connsiteY363" fmla="*/ 2857970 h 3607789"/>
                <a:gd name="connsiteX364" fmla="*/ 1738311 w 3607789"/>
                <a:gd name="connsiteY364" fmla="*/ 2857970 h 3607789"/>
                <a:gd name="connsiteX365" fmla="*/ 1738311 w 3607789"/>
                <a:gd name="connsiteY365" fmla="*/ 2733564 h 3607789"/>
                <a:gd name="connsiteX366" fmla="*/ 1738311 w 3607789"/>
                <a:gd name="connsiteY366" fmla="*/ 2609157 h 3607789"/>
                <a:gd name="connsiteX367" fmla="*/ 1551702 w 3607789"/>
                <a:gd name="connsiteY367" fmla="*/ 2609157 h 3607789"/>
                <a:gd name="connsiteX368" fmla="*/ 1365092 w 3607789"/>
                <a:gd name="connsiteY368" fmla="*/ 2609157 h 3607789"/>
                <a:gd name="connsiteX369" fmla="*/ 1365092 w 3607789"/>
                <a:gd name="connsiteY369" fmla="*/ 2422547 h 3607789"/>
                <a:gd name="connsiteX370" fmla="*/ 1365092 w 3607789"/>
                <a:gd name="connsiteY370" fmla="*/ 2235938 h 3607789"/>
                <a:gd name="connsiteX371" fmla="*/ 1302889 w 3607789"/>
                <a:gd name="connsiteY371" fmla="*/ 2235938 h 3607789"/>
                <a:gd name="connsiteX372" fmla="*/ 1240685 w 3607789"/>
                <a:gd name="connsiteY372" fmla="*/ 2235938 h 3607789"/>
                <a:gd name="connsiteX373" fmla="*/ 1240685 w 3607789"/>
                <a:gd name="connsiteY373" fmla="*/ 2298141 h 3607789"/>
                <a:gd name="connsiteX374" fmla="*/ 1240685 w 3607789"/>
                <a:gd name="connsiteY374" fmla="*/ 2360344 h 3607789"/>
                <a:gd name="connsiteX375" fmla="*/ 1178482 w 3607789"/>
                <a:gd name="connsiteY375" fmla="*/ 2360344 h 3607789"/>
                <a:gd name="connsiteX376" fmla="*/ 1116279 w 3607789"/>
                <a:gd name="connsiteY376" fmla="*/ 2360344 h 3607789"/>
                <a:gd name="connsiteX377" fmla="*/ 1116279 w 3607789"/>
                <a:gd name="connsiteY377" fmla="*/ 2422547 h 3607789"/>
                <a:gd name="connsiteX378" fmla="*/ 1116279 w 3607789"/>
                <a:gd name="connsiteY378" fmla="*/ 2484751 h 3607789"/>
                <a:gd name="connsiteX379" fmla="*/ 1178482 w 3607789"/>
                <a:gd name="connsiteY379" fmla="*/ 2484751 h 3607789"/>
                <a:gd name="connsiteX380" fmla="*/ 1240685 w 3607789"/>
                <a:gd name="connsiteY380" fmla="*/ 2484751 h 3607789"/>
                <a:gd name="connsiteX381" fmla="*/ 1240685 w 3607789"/>
                <a:gd name="connsiteY381" fmla="*/ 2609157 h 3607789"/>
                <a:gd name="connsiteX382" fmla="*/ 1240685 w 3607789"/>
                <a:gd name="connsiteY382" fmla="*/ 2733564 h 3607789"/>
                <a:gd name="connsiteX383" fmla="*/ 1178482 w 3607789"/>
                <a:gd name="connsiteY383" fmla="*/ 2733564 h 3607789"/>
                <a:gd name="connsiteX384" fmla="*/ 1116279 w 3607789"/>
                <a:gd name="connsiteY384" fmla="*/ 2733564 h 3607789"/>
                <a:gd name="connsiteX385" fmla="*/ 1116279 w 3607789"/>
                <a:gd name="connsiteY385" fmla="*/ 2795767 h 3607789"/>
                <a:gd name="connsiteX386" fmla="*/ 1116279 w 3607789"/>
                <a:gd name="connsiteY386" fmla="*/ 2857970 h 3607789"/>
                <a:gd name="connsiteX387" fmla="*/ 1178482 w 3607789"/>
                <a:gd name="connsiteY387" fmla="*/ 2857970 h 3607789"/>
                <a:gd name="connsiteX388" fmla="*/ 1240685 w 3607789"/>
                <a:gd name="connsiteY388" fmla="*/ 2857970 h 3607789"/>
                <a:gd name="connsiteX389" fmla="*/ 1240685 w 3607789"/>
                <a:gd name="connsiteY389" fmla="*/ 2795767 h 3607789"/>
                <a:gd name="connsiteX390" fmla="*/ 1240685 w 3607789"/>
                <a:gd name="connsiteY390" fmla="*/ 2733564 h 3607789"/>
                <a:gd name="connsiteX391" fmla="*/ 1302889 w 3607789"/>
                <a:gd name="connsiteY391" fmla="*/ 2733564 h 3607789"/>
                <a:gd name="connsiteX392" fmla="*/ 1365092 w 3607789"/>
                <a:gd name="connsiteY392" fmla="*/ 2733564 h 3607789"/>
                <a:gd name="connsiteX393" fmla="*/ 1365092 w 3607789"/>
                <a:gd name="connsiteY393" fmla="*/ 2795767 h 3607789"/>
                <a:gd name="connsiteX394" fmla="*/ 1365092 w 3607789"/>
                <a:gd name="connsiteY394" fmla="*/ 2857970 h 3607789"/>
                <a:gd name="connsiteX395" fmla="*/ 1427295 w 3607789"/>
                <a:gd name="connsiteY395" fmla="*/ 2857970 h 3607789"/>
                <a:gd name="connsiteX396" fmla="*/ 1489498 w 3607789"/>
                <a:gd name="connsiteY396" fmla="*/ 2857970 h 3607789"/>
                <a:gd name="connsiteX397" fmla="*/ 1489498 w 3607789"/>
                <a:gd name="connsiteY397" fmla="*/ 2920173 h 3607789"/>
                <a:gd name="connsiteX398" fmla="*/ 1489498 w 3607789"/>
                <a:gd name="connsiteY398" fmla="*/ 2982377 h 3607789"/>
                <a:gd name="connsiteX399" fmla="*/ 1427295 w 3607789"/>
                <a:gd name="connsiteY399" fmla="*/ 2982377 h 3607789"/>
                <a:gd name="connsiteX400" fmla="*/ 1365092 w 3607789"/>
                <a:gd name="connsiteY400" fmla="*/ 2982377 h 3607789"/>
                <a:gd name="connsiteX401" fmla="*/ 1365092 w 3607789"/>
                <a:gd name="connsiteY401" fmla="*/ 3168986 h 3607789"/>
                <a:gd name="connsiteX402" fmla="*/ 1365092 w 3607789"/>
                <a:gd name="connsiteY402" fmla="*/ 3355596 h 3607789"/>
                <a:gd name="connsiteX403" fmla="*/ 1302889 w 3607789"/>
                <a:gd name="connsiteY403" fmla="*/ 3355596 h 3607789"/>
                <a:gd name="connsiteX404" fmla="*/ 1240685 w 3607789"/>
                <a:gd name="connsiteY404" fmla="*/ 3355596 h 3607789"/>
                <a:gd name="connsiteX405" fmla="*/ 1240685 w 3607789"/>
                <a:gd name="connsiteY405" fmla="*/ 3417800 h 3607789"/>
                <a:gd name="connsiteX406" fmla="*/ 1240685 w 3607789"/>
                <a:gd name="connsiteY406" fmla="*/ 3480003 h 3607789"/>
                <a:gd name="connsiteX407" fmla="*/ 1302889 w 3607789"/>
                <a:gd name="connsiteY407" fmla="*/ 3480003 h 3607789"/>
                <a:gd name="connsiteX408" fmla="*/ 1365092 w 3607789"/>
                <a:gd name="connsiteY408" fmla="*/ 3480003 h 3607789"/>
                <a:gd name="connsiteX409" fmla="*/ 1365092 w 3607789"/>
                <a:gd name="connsiteY409" fmla="*/ 3417800 h 3607789"/>
                <a:gd name="connsiteX410" fmla="*/ 1240685 w 3607789"/>
                <a:gd name="connsiteY410" fmla="*/ 3044580 h 3607789"/>
                <a:gd name="connsiteX411" fmla="*/ 1240685 w 3607789"/>
                <a:gd name="connsiteY411" fmla="*/ 2982377 h 3607789"/>
                <a:gd name="connsiteX412" fmla="*/ 1178482 w 3607789"/>
                <a:gd name="connsiteY412" fmla="*/ 2982377 h 3607789"/>
                <a:gd name="connsiteX413" fmla="*/ 1116279 w 3607789"/>
                <a:gd name="connsiteY413" fmla="*/ 2982377 h 3607789"/>
                <a:gd name="connsiteX414" fmla="*/ 1116279 w 3607789"/>
                <a:gd name="connsiteY414" fmla="*/ 3044580 h 3607789"/>
                <a:gd name="connsiteX415" fmla="*/ 1116279 w 3607789"/>
                <a:gd name="connsiteY415" fmla="*/ 3106783 h 3607789"/>
                <a:gd name="connsiteX416" fmla="*/ 1178482 w 3607789"/>
                <a:gd name="connsiteY416" fmla="*/ 3106783 h 3607789"/>
                <a:gd name="connsiteX417" fmla="*/ 1240685 w 3607789"/>
                <a:gd name="connsiteY417" fmla="*/ 3106783 h 3607789"/>
                <a:gd name="connsiteX418" fmla="*/ 1240685 w 3607789"/>
                <a:gd name="connsiteY418" fmla="*/ 3044580 h 3607789"/>
                <a:gd name="connsiteX419" fmla="*/ 2360344 w 3607789"/>
                <a:gd name="connsiteY419" fmla="*/ 3044580 h 3607789"/>
                <a:gd name="connsiteX420" fmla="*/ 2360344 w 3607789"/>
                <a:gd name="connsiteY420" fmla="*/ 2982377 h 3607789"/>
                <a:gd name="connsiteX421" fmla="*/ 2298141 w 3607789"/>
                <a:gd name="connsiteY421" fmla="*/ 2982377 h 3607789"/>
                <a:gd name="connsiteX422" fmla="*/ 2235938 w 3607789"/>
                <a:gd name="connsiteY422" fmla="*/ 2982377 h 3607789"/>
                <a:gd name="connsiteX423" fmla="*/ 2235938 w 3607789"/>
                <a:gd name="connsiteY423" fmla="*/ 3044580 h 3607789"/>
                <a:gd name="connsiteX424" fmla="*/ 2235938 w 3607789"/>
                <a:gd name="connsiteY424" fmla="*/ 3106783 h 3607789"/>
                <a:gd name="connsiteX425" fmla="*/ 2298141 w 3607789"/>
                <a:gd name="connsiteY425" fmla="*/ 3106783 h 3607789"/>
                <a:gd name="connsiteX426" fmla="*/ 2360344 w 3607789"/>
                <a:gd name="connsiteY426" fmla="*/ 3106783 h 3607789"/>
                <a:gd name="connsiteX427" fmla="*/ 2360344 w 3607789"/>
                <a:gd name="connsiteY427" fmla="*/ 3044580 h 3607789"/>
                <a:gd name="connsiteX428" fmla="*/ 1738311 w 3607789"/>
                <a:gd name="connsiteY428" fmla="*/ 2298141 h 3607789"/>
                <a:gd name="connsiteX429" fmla="*/ 1738311 w 3607789"/>
                <a:gd name="connsiteY429" fmla="*/ 2111531 h 3607789"/>
                <a:gd name="connsiteX430" fmla="*/ 1613905 w 3607789"/>
                <a:gd name="connsiteY430" fmla="*/ 2111531 h 3607789"/>
                <a:gd name="connsiteX431" fmla="*/ 1489498 w 3607789"/>
                <a:gd name="connsiteY431" fmla="*/ 2111531 h 3607789"/>
                <a:gd name="connsiteX432" fmla="*/ 1489498 w 3607789"/>
                <a:gd name="connsiteY432" fmla="*/ 2173734 h 3607789"/>
                <a:gd name="connsiteX433" fmla="*/ 1489498 w 3607789"/>
                <a:gd name="connsiteY433" fmla="*/ 2235938 h 3607789"/>
                <a:gd name="connsiteX434" fmla="*/ 1551702 w 3607789"/>
                <a:gd name="connsiteY434" fmla="*/ 2235938 h 3607789"/>
                <a:gd name="connsiteX435" fmla="*/ 1613905 w 3607789"/>
                <a:gd name="connsiteY435" fmla="*/ 2235938 h 3607789"/>
                <a:gd name="connsiteX436" fmla="*/ 1613905 w 3607789"/>
                <a:gd name="connsiteY436" fmla="*/ 2360344 h 3607789"/>
                <a:gd name="connsiteX437" fmla="*/ 1613905 w 3607789"/>
                <a:gd name="connsiteY437" fmla="*/ 2484751 h 3607789"/>
                <a:gd name="connsiteX438" fmla="*/ 1676108 w 3607789"/>
                <a:gd name="connsiteY438" fmla="*/ 2484751 h 3607789"/>
                <a:gd name="connsiteX439" fmla="*/ 1738311 w 3607789"/>
                <a:gd name="connsiteY439" fmla="*/ 2484751 h 3607789"/>
                <a:gd name="connsiteX440" fmla="*/ 1738311 w 3607789"/>
                <a:gd name="connsiteY440" fmla="*/ 2298141 h 3607789"/>
                <a:gd name="connsiteX441" fmla="*/ 2360344 w 3607789"/>
                <a:gd name="connsiteY441" fmla="*/ 2422547 h 3607789"/>
                <a:gd name="connsiteX442" fmla="*/ 2360344 w 3607789"/>
                <a:gd name="connsiteY442" fmla="*/ 2360344 h 3607789"/>
                <a:gd name="connsiteX443" fmla="*/ 2235938 w 3607789"/>
                <a:gd name="connsiteY443" fmla="*/ 2360344 h 3607789"/>
                <a:gd name="connsiteX444" fmla="*/ 2111531 w 3607789"/>
                <a:gd name="connsiteY444" fmla="*/ 2360344 h 3607789"/>
                <a:gd name="connsiteX445" fmla="*/ 2111531 w 3607789"/>
                <a:gd name="connsiteY445" fmla="*/ 2235938 h 3607789"/>
                <a:gd name="connsiteX446" fmla="*/ 2111531 w 3607789"/>
                <a:gd name="connsiteY446" fmla="*/ 2111531 h 3607789"/>
                <a:gd name="connsiteX447" fmla="*/ 2173734 w 3607789"/>
                <a:gd name="connsiteY447" fmla="*/ 2111531 h 3607789"/>
                <a:gd name="connsiteX448" fmla="*/ 2235938 w 3607789"/>
                <a:gd name="connsiteY448" fmla="*/ 2111531 h 3607789"/>
                <a:gd name="connsiteX449" fmla="*/ 2235938 w 3607789"/>
                <a:gd name="connsiteY449" fmla="*/ 2049328 h 3607789"/>
                <a:gd name="connsiteX450" fmla="*/ 2235938 w 3607789"/>
                <a:gd name="connsiteY450" fmla="*/ 1987124 h 3607789"/>
                <a:gd name="connsiteX451" fmla="*/ 2484751 w 3607789"/>
                <a:gd name="connsiteY451" fmla="*/ 1987124 h 3607789"/>
                <a:gd name="connsiteX452" fmla="*/ 2733564 w 3607789"/>
                <a:gd name="connsiteY452" fmla="*/ 1987124 h 3607789"/>
                <a:gd name="connsiteX453" fmla="*/ 2733564 w 3607789"/>
                <a:gd name="connsiteY453" fmla="*/ 1924921 h 3607789"/>
                <a:gd name="connsiteX454" fmla="*/ 2733564 w 3607789"/>
                <a:gd name="connsiteY454" fmla="*/ 1862718 h 3607789"/>
                <a:gd name="connsiteX455" fmla="*/ 2795767 w 3607789"/>
                <a:gd name="connsiteY455" fmla="*/ 1862718 h 3607789"/>
                <a:gd name="connsiteX456" fmla="*/ 2857970 w 3607789"/>
                <a:gd name="connsiteY456" fmla="*/ 1862718 h 3607789"/>
                <a:gd name="connsiteX457" fmla="*/ 2857970 w 3607789"/>
                <a:gd name="connsiteY457" fmla="*/ 1676108 h 3607789"/>
                <a:gd name="connsiteX458" fmla="*/ 2857970 w 3607789"/>
                <a:gd name="connsiteY458" fmla="*/ 1489498 h 3607789"/>
                <a:gd name="connsiteX459" fmla="*/ 2920173 w 3607789"/>
                <a:gd name="connsiteY459" fmla="*/ 1489498 h 3607789"/>
                <a:gd name="connsiteX460" fmla="*/ 2982377 w 3607789"/>
                <a:gd name="connsiteY460" fmla="*/ 1489498 h 3607789"/>
                <a:gd name="connsiteX461" fmla="*/ 2982377 w 3607789"/>
                <a:gd name="connsiteY461" fmla="*/ 1551702 h 3607789"/>
                <a:gd name="connsiteX462" fmla="*/ 2982377 w 3607789"/>
                <a:gd name="connsiteY462" fmla="*/ 1613905 h 3607789"/>
                <a:gd name="connsiteX463" fmla="*/ 3044580 w 3607789"/>
                <a:gd name="connsiteY463" fmla="*/ 1613905 h 3607789"/>
                <a:gd name="connsiteX464" fmla="*/ 3106783 w 3607789"/>
                <a:gd name="connsiteY464" fmla="*/ 1613905 h 3607789"/>
                <a:gd name="connsiteX465" fmla="*/ 3106783 w 3607789"/>
                <a:gd name="connsiteY465" fmla="*/ 1738311 h 3607789"/>
                <a:gd name="connsiteX466" fmla="*/ 3106783 w 3607789"/>
                <a:gd name="connsiteY466" fmla="*/ 1862718 h 3607789"/>
                <a:gd name="connsiteX467" fmla="*/ 3168986 w 3607789"/>
                <a:gd name="connsiteY467" fmla="*/ 1862718 h 3607789"/>
                <a:gd name="connsiteX468" fmla="*/ 3231190 w 3607789"/>
                <a:gd name="connsiteY468" fmla="*/ 1862718 h 3607789"/>
                <a:gd name="connsiteX469" fmla="*/ 3231190 w 3607789"/>
                <a:gd name="connsiteY469" fmla="*/ 1738311 h 3607789"/>
                <a:gd name="connsiteX470" fmla="*/ 3231190 w 3607789"/>
                <a:gd name="connsiteY470" fmla="*/ 1613905 h 3607789"/>
                <a:gd name="connsiteX471" fmla="*/ 3168986 w 3607789"/>
                <a:gd name="connsiteY471" fmla="*/ 1613905 h 3607789"/>
                <a:gd name="connsiteX472" fmla="*/ 3106783 w 3607789"/>
                <a:gd name="connsiteY472" fmla="*/ 1613905 h 3607789"/>
                <a:gd name="connsiteX473" fmla="*/ 3106783 w 3607789"/>
                <a:gd name="connsiteY473" fmla="*/ 1551702 h 3607789"/>
                <a:gd name="connsiteX474" fmla="*/ 3106783 w 3607789"/>
                <a:gd name="connsiteY474" fmla="*/ 1489498 h 3607789"/>
                <a:gd name="connsiteX475" fmla="*/ 3168986 w 3607789"/>
                <a:gd name="connsiteY475" fmla="*/ 1489498 h 3607789"/>
                <a:gd name="connsiteX476" fmla="*/ 3231190 w 3607789"/>
                <a:gd name="connsiteY476" fmla="*/ 1489498 h 3607789"/>
                <a:gd name="connsiteX477" fmla="*/ 3231190 w 3607789"/>
                <a:gd name="connsiteY477" fmla="*/ 1427295 h 3607789"/>
                <a:gd name="connsiteX478" fmla="*/ 3231190 w 3607789"/>
                <a:gd name="connsiteY478" fmla="*/ 1365092 h 3607789"/>
                <a:gd name="connsiteX479" fmla="*/ 3168986 w 3607789"/>
                <a:gd name="connsiteY479" fmla="*/ 1365092 h 3607789"/>
                <a:gd name="connsiteX480" fmla="*/ 3106783 w 3607789"/>
                <a:gd name="connsiteY480" fmla="*/ 1365092 h 3607789"/>
                <a:gd name="connsiteX481" fmla="*/ 3106783 w 3607789"/>
                <a:gd name="connsiteY481" fmla="*/ 1427295 h 3607789"/>
                <a:gd name="connsiteX482" fmla="*/ 3106783 w 3607789"/>
                <a:gd name="connsiteY482" fmla="*/ 1489498 h 3607789"/>
                <a:gd name="connsiteX483" fmla="*/ 3044580 w 3607789"/>
                <a:gd name="connsiteY483" fmla="*/ 1489498 h 3607789"/>
                <a:gd name="connsiteX484" fmla="*/ 2982377 w 3607789"/>
                <a:gd name="connsiteY484" fmla="*/ 1489498 h 3607789"/>
                <a:gd name="connsiteX485" fmla="*/ 2982377 w 3607789"/>
                <a:gd name="connsiteY485" fmla="*/ 1427295 h 3607789"/>
                <a:gd name="connsiteX486" fmla="*/ 2982377 w 3607789"/>
                <a:gd name="connsiteY486" fmla="*/ 1365092 h 3607789"/>
                <a:gd name="connsiteX487" fmla="*/ 2920173 w 3607789"/>
                <a:gd name="connsiteY487" fmla="*/ 1365092 h 3607789"/>
                <a:gd name="connsiteX488" fmla="*/ 2857970 w 3607789"/>
                <a:gd name="connsiteY488" fmla="*/ 1365092 h 3607789"/>
                <a:gd name="connsiteX489" fmla="*/ 2857970 w 3607789"/>
                <a:gd name="connsiteY489" fmla="*/ 1302889 h 3607789"/>
                <a:gd name="connsiteX490" fmla="*/ 2857970 w 3607789"/>
                <a:gd name="connsiteY490" fmla="*/ 1240685 h 3607789"/>
                <a:gd name="connsiteX491" fmla="*/ 2982377 w 3607789"/>
                <a:gd name="connsiteY491" fmla="*/ 1240685 h 3607789"/>
                <a:gd name="connsiteX492" fmla="*/ 3106783 w 3607789"/>
                <a:gd name="connsiteY492" fmla="*/ 1240685 h 3607789"/>
                <a:gd name="connsiteX493" fmla="*/ 3106783 w 3607789"/>
                <a:gd name="connsiteY493" fmla="*/ 1178482 h 3607789"/>
                <a:gd name="connsiteX494" fmla="*/ 3106783 w 3607789"/>
                <a:gd name="connsiteY494" fmla="*/ 1116279 h 3607789"/>
                <a:gd name="connsiteX495" fmla="*/ 2982377 w 3607789"/>
                <a:gd name="connsiteY495" fmla="*/ 1116279 h 3607789"/>
                <a:gd name="connsiteX496" fmla="*/ 2857970 w 3607789"/>
                <a:gd name="connsiteY496" fmla="*/ 1116279 h 3607789"/>
                <a:gd name="connsiteX497" fmla="*/ 2857970 w 3607789"/>
                <a:gd name="connsiteY497" fmla="*/ 1178482 h 3607789"/>
                <a:gd name="connsiteX498" fmla="*/ 2857970 w 3607789"/>
                <a:gd name="connsiteY498" fmla="*/ 1240685 h 3607789"/>
                <a:gd name="connsiteX499" fmla="*/ 2795767 w 3607789"/>
                <a:gd name="connsiteY499" fmla="*/ 1240685 h 3607789"/>
                <a:gd name="connsiteX500" fmla="*/ 2733564 w 3607789"/>
                <a:gd name="connsiteY500" fmla="*/ 1240685 h 3607789"/>
                <a:gd name="connsiteX501" fmla="*/ 2733564 w 3607789"/>
                <a:gd name="connsiteY501" fmla="*/ 1178482 h 3607789"/>
                <a:gd name="connsiteX502" fmla="*/ 2733564 w 3607789"/>
                <a:gd name="connsiteY502" fmla="*/ 1116279 h 3607789"/>
                <a:gd name="connsiteX503" fmla="*/ 2609157 w 3607789"/>
                <a:gd name="connsiteY503" fmla="*/ 1116279 h 3607789"/>
                <a:gd name="connsiteX504" fmla="*/ 2484751 w 3607789"/>
                <a:gd name="connsiteY504" fmla="*/ 1116279 h 3607789"/>
                <a:gd name="connsiteX505" fmla="*/ 2484751 w 3607789"/>
                <a:gd name="connsiteY505" fmla="*/ 1240685 h 3607789"/>
                <a:gd name="connsiteX506" fmla="*/ 2484751 w 3607789"/>
                <a:gd name="connsiteY506" fmla="*/ 1365092 h 3607789"/>
                <a:gd name="connsiteX507" fmla="*/ 2546954 w 3607789"/>
                <a:gd name="connsiteY507" fmla="*/ 1365092 h 3607789"/>
                <a:gd name="connsiteX508" fmla="*/ 2609157 w 3607789"/>
                <a:gd name="connsiteY508" fmla="*/ 1365092 h 3607789"/>
                <a:gd name="connsiteX509" fmla="*/ 2609157 w 3607789"/>
                <a:gd name="connsiteY509" fmla="*/ 1489498 h 3607789"/>
                <a:gd name="connsiteX510" fmla="*/ 2609157 w 3607789"/>
                <a:gd name="connsiteY510" fmla="*/ 1613905 h 3607789"/>
                <a:gd name="connsiteX511" fmla="*/ 2546954 w 3607789"/>
                <a:gd name="connsiteY511" fmla="*/ 1613905 h 3607789"/>
                <a:gd name="connsiteX512" fmla="*/ 2484751 w 3607789"/>
                <a:gd name="connsiteY512" fmla="*/ 1613905 h 3607789"/>
                <a:gd name="connsiteX513" fmla="*/ 2484751 w 3607789"/>
                <a:gd name="connsiteY513" fmla="*/ 1738311 h 3607789"/>
                <a:gd name="connsiteX514" fmla="*/ 2484751 w 3607789"/>
                <a:gd name="connsiteY514" fmla="*/ 1862718 h 3607789"/>
                <a:gd name="connsiteX515" fmla="*/ 2422547 w 3607789"/>
                <a:gd name="connsiteY515" fmla="*/ 1862718 h 3607789"/>
                <a:gd name="connsiteX516" fmla="*/ 2360344 w 3607789"/>
                <a:gd name="connsiteY516" fmla="*/ 1862718 h 3607789"/>
                <a:gd name="connsiteX517" fmla="*/ 2360344 w 3607789"/>
                <a:gd name="connsiteY517" fmla="*/ 1738311 h 3607789"/>
                <a:gd name="connsiteX518" fmla="*/ 2360344 w 3607789"/>
                <a:gd name="connsiteY518" fmla="*/ 1613905 h 3607789"/>
                <a:gd name="connsiteX519" fmla="*/ 2298141 w 3607789"/>
                <a:gd name="connsiteY519" fmla="*/ 1613905 h 3607789"/>
                <a:gd name="connsiteX520" fmla="*/ 2235938 w 3607789"/>
                <a:gd name="connsiteY520" fmla="*/ 1613905 h 3607789"/>
                <a:gd name="connsiteX521" fmla="*/ 2235938 w 3607789"/>
                <a:gd name="connsiteY521" fmla="*/ 1551702 h 3607789"/>
                <a:gd name="connsiteX522" fmla="*/ 2235938 w 3607789"/>
                <a:gd name="connsiteY522" fmla="*/ 1489498 h 3607789"/>
                <a:gd name="connsiteX523" fmla="*/ 2298141 w 3607789"/>
                <a:gd name="connsiteY523" fmla="*/ 1489498 h 3607789"/>
                <a:gd name="connsiteX524" fmla="*/ 2360344 w 3607789"/>
                <a:gd name="connsiteY524" fmla="*/ 1489498 h 3607789"/>
                <a:gd name="connsiteX525" fmla="*/ 2360344 w 3607789"/>
                <a:gd name="connsiteY525" fmla="*/ 1427295 h 3607789"/>
                <a:gd name="connsiteX526" fmla="*/ 2360344 w 3607789"/>
                <a:gd name="connsiteY526" fmla="*/ 1365092 h 3607789"/>
                <a:gd name="connsiteX527" fmla="*/ 2298141 w 3607789"/>
                <a:gd name="connsiteY527" fmla="*/ 1365092 h 3607789"/>
                <a:gd name="connsiteX528" fmla="*/ 2235938 w 3607789"/>
                <a:gd name="connsiteY528" fmla="*/ 1365092 h 3607789"/>
                <a:gd name="connsiteX529" fmla="*/ 2235938 w 3607789"/>
                <a:gd name="connsiteY529" fmla="*/ 1427295 h 3607789"/>
                <a:gd name="connsiteX530" fmla="*/ 2235938 w 3607789"/>
                <a:gd name="connsiteY530" fmla="*/ 1489498 h 3607789"/>
                <a:gd name="connsiteX531" fmla="*/ 2173734 w 3607789"/>
                <a:gd name="connsiteY531" fmla="*/ 1489498 h 3607789"/>
                <a:gd name="connsiteX532" fmla="*/ 2111531 w 3607789"/>
                <a:gd name="connsiteY532" fmla="*/ 1489498 h 3607789"/>
                <a:gd name="connsiteX533" fmla="*/ 2111531 w 3607789"/>
                <a:gd name="connsiteY533" fmla="*/ 1427295 h 3607789"/>
                <a:gd name="connsiteX534" fmla="*/ 2111531 w 3607789"/>
                <a:gd name="connsiteY534" fmla="*/ 1365092 h 3607789"/>
                <a:gd name="connsiteX535" fmla="*/ 2049328 w 3607789"/>
                <a:gd name="connsiteY535" fmla="*/ 1365092 h 3607789"/>
                <a:gd name="connsiteX536" fmla="*/ 1987124 w 3607789"/>
                <a:gd name="connsiteY536" fmla="*/ 1365092 h 3607789"/>
                <a:gd name="connsiteX537" fmla="*/ 1987124 w 3607789"/>
                <a:gd name="connsiteY537" fmla="*/ 1302889 h 3607789"/>
                <a:gd name="connsiteX538" fmla="*/ 1987124 w 3607789"/>
                <a:gd name="connsiteY538" fmla="*/ 1240685 h 3607789"/>
                <a:gd name="connsiteX539" fmla="*/ 1924921 w 3607789"/>
                <a:gd name="connsiteY539" fmla="*/ 1240685 h 3607789"/>
                <a:gd name="connsiteX540" fmla="*/ 1862718 w 3607789"/>
                <a:gd name="connsiteY540" fmla="*/ 1240685 h 3607789"/>
                <a:gd name="connsiteX541" fmla="*/ 1862718 w 3607789"/>
                <a:gd name="connsiteY541" fmla="*/ 1178482 h 3607789"/>
                <a:gd name="connsiteX542" fmla="*/ 1862718 w 3607789"/>
                <a:gd name="connsiteY542" fmla="*/ 1116279 h 3607789"/>
                <a:gd name="connsiteX543" fmla="*/ 1987124 w 3607789"/>
                <a:gd name="connsiteY543" fmla="*/ 1116279 h 3607789"/>
                <a:gd name="connsiteX544" fmla="*/ 2111531 w 3607789"/>
                <a:gd name="connsiteY544" fmla="*/ 1116279 h 3607789"/>
                <a:gd name="connsiteX545" fmla="*/ 2111531 w 3607789"/>
                <a:gd name="connsiteY545" fmla="*/ 1178482 h 3607789"/>
                <a:gd name="connsiteX546" fmla="*/ 2111531 w 3607789"/>
                <a:gd name="connsiteY546" fmla="*/ 1240685 h 3607789"/>
                <a:gd name="connsiteX547" fmla="*/ 2173734 w 3607789"/>
                <a:gd name="connsiteY547" fmla="*/ 1240685 h 3607789"/>
                <a:gd name="connsiteX548" fmla="*/ 2235938 w 3607789"/>
                <a:gd name="connsiteY548" fmla="*/ 1240685 h 3607789"/>
                <a:gd name="connsiteX549" fmla="*/ 2235938 w 3607789"/>
                <a:gd name="connsiteY549" fmla="*/ 1116279 h 3607789"/>
                <a:gd name="connsiteX550" fmla="*/ 2235938 w 3607789"/>
                <a:gd name="connsiteY550" fmla="*/ 991872 h 3607789"/>
                <a:gd name="connsiteX551" fmla="*/ 2111531 w 3607789"/>
                <a:gd name="connsiteY551" fmla="*/ 991872 h 3607789"/>
                <a:gd name="connsiteX552" fmla="*/ 1987124 w 3607789"/>
                <a:gd name="connsiteY552" fmla="*/ 991872 h 3607789"/>
                <a:gd name="connsiteX553" fmla="*/ 1987124 w 3607789"/>
                <a:gd name="connsiteY553" fmla="*/ 929669 h 3607789"/>
                <a:gd name="connsiteX554" fmla="*/ 1987124 w 3607789"/>
                <a:gd name="connsiteY554" fmla="*/ 867466 h 3607789"/>
                <a:gd name="connsiteX555" fmla="*/ 1924921 w 3607789"/>
                <a:gd name="connsiteY555" fmla="*/ 867466 h 3607789"/>
                <a:gd name="connsiteX556" fmla="*/ 1862718 w 3607789"/>
                <a:gd name="connsiteY556" fmla="*/ 867466 h 3607789"/>
                <a:gd name="connsiteX557" fmla="*/ 1862718 w 3607789"/>
                <a:gd name="connsiteY557" fmla="*/ 805262 h 3607789"/>
                <a:gd name="connsiteX558" fmla="*/ 1862718 w 3607789"/>
                <a:gd name="connsiteY558" fmla="*/ 743059 h 3607789"/>
                <a:gd name="connsiteX559" fmla="*/ 1924921 w 3607789"/>
                <a:gd name="connsiteY559" fmla="*/ 743059 h 3607789"/>
                <a:gd name="connsiteX560" fmla="*/ 1987124 w 3607789"/>
                <a:gd name="connsiteY560" fmla="*/ 743059 h 3607789"/>
                <a:gd name="connsiteX561" fmla="*/ 1987124 w 3607789"/>
                <a:gd name="connsiteY561" fmla="*/ 680856 h 3607789"/>
                <a:gd name="connsiteX562" fmla="*/ 1987124 w 3607789"/>
                <a:gd name="connsiteY562" fmla="*/ 618653 h 3607789"/>
                <a:gd name="connsiteX563" fmla="*/ 1924921 w 3607789"/>
                <a:gd name="connsiteY563" fmla="*/ 618653 h 3607789"/>
                <a:gd name="connsiteX564" fmla="*/ 1862718 w 3607789"/>
                <a:gd name="connsiteY564" fmla="*/ 618653 h 3607789"/>
                <a:gd name="connsiteX565" fmla="*/ 1862718 w 3607789"/>
                <a:gd name="connsiteY565" fmla="*/ 556449 h 3607789"/>
                <a:gd name="connsiteX566" fmla="*/ 1862718 w 3607789"/>
                <a:gd name="connsiteY566" fmla="*/ 494246 h 3607789"/>
                <a:gd name="connsiteX567" fmla="*/ 1924921 w 3607789"/>
                <a:gd name="connsiteY567" fmla="*/ 494246 h 3607789"/>
                <a:gd name="connsiteX568" fmla="*/ 1987124 w 3607789"/>
                <a:gd name="connsiteY568" fmla="*/ 494246 h 3607789"/>
                <a:gd name="connsiteX569" fmla="*/ 1987124 w 3607789"/>
                <a:gd name="connsiteY569" fmla="*/ 369840 h 3607789"/>
                <a:gd name="connsiteX570" fmla="*/ 1987124 w 3607789"/>
                <a:gd name="connsiteY570" fmla="*/ 245433 h 3607789"/>
                <a:gd name="connsiteX571" fmla="*/ 1862718 w 3607789"/>
                <a:gd name="connsiteY571" fmla="*/ 245433 h 3607789"/>
                <a:gd name="connsiteX572" fmla="*/ 1738311 w 3607789"/>
                <a:gd name="connsiteY572" fmla="*/ 245433 h 3607789"/>
                <a:gd name="connsiteX573" fmla="*/ 1738311 w 3607789"/>
                <a:gd name="connsiteY573" fmla="*/ 307636 h 3607789"/>
                <a:gd name="connsiteX574" fmla="*/ 1738311 w 3607789"/>
                <a:gd name="connsiteY574" fmla="*/ 369840 h 3607789"/>
                <a:gd name="connsiteX575" fmla="*/ 1800515 w 3607789"/>
                <a:gd name="connsiteY575" fmla="*/ 369840 h 3607789"/>
                <a:gd name="connsiteX576" fmla="*/ 1862718 w 3607789"/>
                <a:gd name="connsiteY576" fmla="*/ 369840 h 3607789"/>
                <a:gd name="connsiteX577" fmla="*/ 1862718 w 3607789"/>
                <a:gd name="connsiteY577" fmla="*/ 432043 h 3607789"/>
                <a:gd name="connsiteX578" fmla="*/ 1862718 w 3607789"/>
                <a:gd name="connsiteY578" fmla="*/ 494246 h 3607789"/>
                <a:gd name="connsiteX579" fmla="*/ 1800515 w 3607789"/>
                <a:gd name="connsiteY579" fmla="*/ 494246 h 3607789"/>
                <a:gd name="connsiteX580" fmla="*/ 1738311 w 3607789"/>
                <a:gd name="connsiteY580" fmla="*/ 494246 h 3607789"/>
                <a:gd name="connsiteX581" fmla="*/ 1738311 w 3607789"/>
                <a:gd name="connsiteY581" fmla="*/ 867466 h 3607789"/>
                <a:gd name="connsiteX582" fmla="*/ 1738311 w 3607789"/>
                <a:gd name="connsiteY582" fmla="*/ 1240685 h 3607789"/>
                <a:gd name="connsiteX583" fmla="*/ 1800515 w 3607789"/>
                <a:gd name="connsiteY583" fmla="*/ 1240685 h 3607789"/>
                <a:gd name="connsiteX584" fmla="*/ 1862718 w 3607789"/>
                <a:gd name="connsiteY584" fmla="*/ 1240685 h 3607789"/>
                <a:gd name="connsiteX585" fmla="*/ 1862718 w 3607789"/>
                <a:gd name="connsiteY585" fmla="*/ 1302889 h 3607789"/>
                <a:gd name="connsiteX586" fmla="*/ 1862718 w 3607789"/>
                <a:gd name="connsiteY586" fmla="*/ 1365092 h 3607789"/>
                <a:gd name="connsiteX587" fmla="*/ 1676108 w 3607789"/>
                <a:gd name="connsiteY587" fmla="*/ 1365092 h 3607789"/>
                <a:gd name="connsiteX588" fmla="*/ 1489498 w 3607789"/>
                <a:gd name="connsiteY588" fmla="*/ 1365092 h 3607789"/>
                <a:gd name="connsiteX589" fmla="*/ 1489498 w 3607789"/>
                <a:gd name="connsiteY589" fmla="*/ 1302889 h 3607789"/>
                <a:gd name="connsiteX590" fmla="*/ 1489498 w 3607789"/>
                <a:gd name="connsiteY590" fmla="*/ 1240685 h 3607789"/>
                <a:gd name="connsiteX591" fmla="*/ 1551702 w 3607789"/>
                <a:gd name="connsiteY591" fmla="*/ 1240685 h 3607789"/>
                <a:gd name="connsiteX592" fmla="*/ 1613905 w 3607789"/>
                <a:gd name="connsiteY592" fmla="*/ 1240685 h 3607789"/>
                <a:gd name="connsiteX593" fmla="*/ 1613905 w 3607789"/>
                <a:gd name="connsiteY593" fmla="*/ 1054076 h 3607789"/>
                <a:gd name="connsiteX594" fmla="*/ 1613905 w 3607789"/>
                <a:gd name="connsiteY594" fmla="*/ 867466 h 3607789"/>
                <a:gd name="connsiteX595" fmla="*/ 1551702 w 3607789"/>
                <a:gd name="connsiteY595" fmla="*/ 867466 h 3607789"/>
                <a:gd name="connsiteX596" fmla="*/ 1489498 w 3607789"/>
                <a:gd name="connsiteY596" fmla="*/ 867466 h 3607789"/>
                <a:gd name="connsiteX597" fmla="*/ 1489498 w 3607789"/>
                <a:gd name="connsiteY597" fmla="*/ 743059 h 3607789"/>
                <a:gd name="connsiteX598" fmla="*/ 1489498 w 3607789"/>
                <a:gd name="connsiteY598" fmla="*/ 618653 h 3607789"/>
                <a:gd name="connsiteX599" fmla="*/ 1551702 w 3607789"/>
                <a:gd name="connsiteY599" fmla="*/ 618653 h 3607789"/>
                <a:gd name="connsiteX600" fmla="*/ 1613905 w 3607789"/>
                <a:gd name="connsiteY600" fmla="*/ 618653 h 3607789"/>
                <a:gd name="connsiteX601" fmla="*/ 1613905 w 3607789"/>
                <a:gd name="connsiteY601" fmla="*/ 432043 h 3607789"/>
                <a:gd name="connsiteX602" fmla="*/ 1613905 w 3607789"/>
                <a:gd name="connsiteY602" fmla="*/ 245433 h 3607789"/>
                <a:gd name="connsiteX603" fmla="*/ 1551702 w 3607789"/>
                <a:gd name="connsiteY603" fmla="*/ 245433 h 3607789"/>
                <a:gd name="connsiteX604" fmla="*/ 1489498 w 3607789"/>
                <a:gd name="connsiteY604" fmla="*/ 245433 h 3607789"/>
                <a:gd name="connsiteX605" fmla="*/ 1489498 w 3607789"/>
                <a:gd name="connsiteY605" fmla="*/ 432043 h 3607789"/>
                <a:gd name="connsiteX606" fmla="*/ 1489498 w 3607789"/>
                <a:gd name="connsiteY606" fmla="*/ 618653 h 3607789"/>
                <a:gd name="connsiteX607" fmla="*/ 1365092 w 3607789"/>
                <a:gd name="connsiteY607" fmla="*/ 618653 h 3607789"/>
                <a:gd name="connsiteX608" fmla="*/ 1240685 w 3607789"/>
                <a:gd name="connsiteY608" fmla="*/ 618653 h 3607789"/>
                <a:gd name="connsiteX609" fmla="*/ 1240685 w 3607789"/>
                <a:gd name="connsiteY609" fmla="*/ 494246 h 3607789"/>
                <a:gd name="connsiteX610" fmla="*/ 1240685 w 3607789"/>
                <a:gd name="connsiteY610" fmla="*/ 369840 h 3607789"/>
                <a:gd name="connsiteX611" fmla="*/ 1178482 w 3607789"/>
                <a:gd name="connsiteY611" fmla="*/ 369840 h 3607789"/>
                <a:gd name="connsiteX612" fmla="*/ 1116279 w 3607789"/>
                <a:gd name="connsiteY612" fmla="*/ 369840 h 3607789"/>
                <a:gd name="connsiteX613" fmla="*/ 1116279 w 3607789"/>
                <a:gd name="connsiteY613" fmla="*/ 494246 h 3607789"/>
                <a:gd name="connsiteX614" fmla="*/ 1116279 w 3607789"/>
                <a:gd name="connsiteY614" fmla="*/ 618653 h 3607789"/>
                <a:gd name="connsiteX615" fmla="*/ 1178482 w 3607789"/>
                <a:gd name="connsiteY615" fmla="*/ 618653 h 3607789"/>
                <a:gd name="connsiteX616" fmla="*/ 1240685 w 3607789"/>
                <a:gd name="connsiteY616" fmla="*/ 618653 h 3607789"/>
                <a:gd name="connsiteX617" fmla="*/ 1240685 w 3607789"/>
                <a:gd name="connsiteY617" fmla="*/ 680856 h 3607789"/>
                <a:gd name="connsiteX618" fmla="*/ 1240685 w 3607789"/>
                <a:gd name="connsiteY618" fmla="*/ 743059 h 3607789"/>
                <a:gd name="connsiteX619" fmla="*/ 1302889 w 3607789"/>
                <a:gd name="connsiteY619" fmla="*/ 743059 h 3607789"/>
                <a:gd name="connsiteX620" fmla="*/ 1365092 w 3607789"/>
                <a:gd name="connsiteY620" fmla="*/ 743059 h 3607789"/>
                <a:gd name="connsiteX621" fmla="*/ 1365092 w 3607789"/>
                <a:gd name="connsiteY621" fmla="*/ 805262 h 3607789"/>
                <a:gd name="connsiteX622" fmla="*/ 1365092 w 3607789"/>
                <a:gd name="connsiteY622" fmla="*/ 867466 h 3607789"/>
                <a:gd name="connsiteX623" fmla="*/ 1427295 w 3607789"/>
                <a:gd name="connsiteY623" fmla="*/ 867466 h 3607789"/>
                <a:gd name="connsiteX624" fmla="*/ 1489498 w 3607789"/>
                <a:gd name="connsiteY624" fmla="*/ 867466 h 3607789"/>
                <a:gd name="connsiteX625" fmla="*/ 1489498 w 3607789"/>
                <a:gd name="connsiteY625" fmla="*/ 929669 h 3607789"/>
                <a:gd name="connsiteX626" fmla="*/ 1489498 w 3607789"/>
                <a:gd name="connsiteY626" fmla="*/ 991872 h 3607789"/>
                <a:gd name="connsiteX627" fmla="*/ 1240685 w 3607789"/>
                <a:gd name="connsiteY627" fmla="*/ 991872 h 3607789"/>
                <a:gd name="connsiteX628" fmla="*/ 991872 w 3607789"/>
                <a:gd name="connsiteY628" fmla="*/ 991872 h 3607789"/>
                <a:gd name="connsiteX629" fmla="*/ 991872 w 3607789"/>
                <a:gd name="connsiteY629" fmla="*/ 1054076 h 3607789"/>
                <a:gd name="connsiteX630" fmla="*/ 991872 w 3607789"/>
                <a:gd name="connsiteY630" fmla="*/ 1116279 h 3607789"/>
                <a:gd name="connsiteX631" fmla="*/ 1054076 w 3607789"/>
                <a:gd name="connsiteY631" fmla="*/ 1116279 h 3607789"/>
                <a:gd name="connsiteX632" fmla="*/ 1116279 w 3607789"/>
                <a:gd name="connsiteY632" fmla="*/ 1116279 h 3607789"/>
                <a:gd name="connsiteX633" fmla="*/ 1116279 w 3607789"/>
                <a:gd name="connsiteY633" fmla="*/ 1178482 h 3607789"/>
                <a:gd name="connsiteX634" fmla="*/ 1116279 w 3607789"/>
                <a:gd name="connsiteY634" fmla="*/ 1240685 h 3607789"/>
                <a:gd name="connsiteX635" fmla="*/ 1054076 w 3607789"/>
                <a:gd name="connsiteY635" fmla="*/ 1240685 h 3607789"/>
                <a:gd name="connsiteX636" fmla="*/ 991872 w 3607789"/>
                <a:gd name="connsiteY636" fmla="*/ 1240685 h 3607789"/>
                <a:gd name="connsiteX637" fmla="*/ 991872 w 3607789"/>
                <a:gd name="connsiteY637" fmla="*/ 1365092 h 3607789"/>
                <a:gd name="connsiteX638" fmla="*/ 991872 w 3607789"/>
                <a:gd name="connsiteY638" fmla="*/ 1489498 h 3607789"/>
                <a:gd name="connsiteX639" fmla="*/ 929669 w 3607789"/>
                <a:gd name="connsiteY639" fmla="*/ 1489498 h 3607789"/>
                <a:gd name="connsiteX640" fmla="*/ 867466 w 3607789"/>
                <a:gd name="connsiteY640" fmla="*/ 1489498 h 3607789"/>
                <a:gd name="connsiteX641" fmla="*/ 867466 w 3607789"/>
                <a:gd name="connsiteY641" fmla="*/ 1427295 h 3607789"/>
                <a:gd name="connsiteX642" fmla="*/ 867466 w 3607789"/>
                <a:gd name="connsiteY642" fmla="*/ 1365092 h 3607789"/>
                <a:gd name="connsiteX643" fmla="*/ 743059 w 3607789"/>
                <a:gd name="connsiteY643" fmla="*/ 1365092 h 3607789"/>
                <a:gd name="connsiteX644" fmla="*/ 618653 w 3607789"/>
                <a:gd name="connsiteY644" fmla="*/ 1365092 h 3607789"/>
                <a:gd name="connsiteX645" fmla="*/ 618653 w 3607789"/>
                <a:gd name="connsiteY645" fmla="*/ 1302889 h 3607789"/>
                <a:gd name="connsiteX646" fmla="*/ 618653 w 3607789"/>
                <a:gd name="connsiteY646" fmla="*/ 1240685 h 3607789"/>
                <a:gd name="connsiteX647" fmla="*/ 743059 w 3607789"/>
                <a:gd name="connsiteY647" fmla="*/ 1240685 h 3607789"/>
                <a:gd name="connsiteX648" fmla="*/ 867466 w 3607789"/>
                <a:gd name="connsiteY648" fmla="*/ 1240685 h 3607789"/>
                <a:gd name="connsiteX649" fmla="*/ 867466 w 3607789"/>
                <a:gd name="connsiteY649" fmla="*/ 1178482 h 3607789"/>
                <a:gd name="connsiteX650" fmla="*/ 867466 w 3607789"/>
                <a:gd name="connsiteY650" fmla="*/ 1116279 h 3607789"/>
                <a:gd name="connsiteX651" fmla="*/ 743059 w 3607789"/>
                <a:gd name="connsiteY651" fmla="*/ 1116279 h 3607789"/>
                <a:gd name="connsiteX652" fmla="*/ 618653 w 3607789"/>
                <a:gd name="connsiteY652" fmla="*/ 1116279 h 3607789"/>
                <a:gd name="connsiteX653" fmla="*/ 618653 w 3607789"/>
                <a:gd name="connsiteY653" fmla="*/ 1178482 h 3607789"/>
                <a:gd name="connsiteX654" fmla="*/ 618653 w 3607789"/>
                <a:gd name="connsiteY654" fmla="*/ 1240685 h 3607789"/>
                <a:gd name="connsiteX655" fmla="*/ 556449 w 3607789"/>
                <a:gd name="connsiteY655" fmla="*/ 1240685 h 3607789"/>
                <a:gd name="connsiteX656" fmla="*/ 494246 w 3607789"/>
                <a:gd name="connsiteY656" fmla="*/ 1240685 h 3607789"/>
                <a:gd name="connsiteX657" fmla="*/ 494246 w 3607789"/>
                <a:gd name="connsiteY657" fmla="*/ 1365092 h 3607789"/>
                <a:gd name="connsiteX658" fmla="*/ 494246 w 3607789"/>
                <a:gd name="connsiteY658" fmla="*/ 1489498 h 3607789"/>
                <a:gd name="connsiteX659" fmla="*/ 432043 w 3607789"/>
                <a:gd name="connsiteY659" fmla="*/ 1489498 h 3607789"/>
                <a:gd name="connsiteX660" fmla="*/ 369840 w 3607789"/>
                <a:gd name="connsiteY660" fmla="*/ 1489498 h 3607789"/>
                <a:gd name="connsiteX661" fmla="*/ 369840 w 3607789"/>
                <a:gd name="connsiteY661" fmla="*/ 1551702 h 3607789"/>
                <a:gd name="connsiteX662" fmla="*/ 369840 w 3607789"/>
                <a:gd name="connsiteY662" fmla="*/ 1613905 h 3607789"/>
                <a:gd name="connsiteX663" fmla="*/ 307636 w 3607789"/>
                <a:gd name="connsiteY663" fmla="*/ 1613905 h 3607789"/>
                <a:gd name="connsiteX664" fmla="*/ 245433 w 3607789"/>
                <a:gd name="connsiteY664" fmla="*/ 1613905 h 3607789"/>
                <a:gd name="connsiteX665" fmla="*/ 245433 w 3607789"/>
                <a:gd name="connsiteY665" fmla="*/ 1489498 h 3607789"/>
                <a:gd name="connsiteX666" fmla="*/ 245433 w 3607789"/>
                <a:gd name="connsiteY666" fmla="*/ 1365092 h 3607789"/>
                <a:gd name="connsiteX667" fmla="*/ 307636 w 3607789"/>
                <a:gd name="connsiteY667" fmla="*/ 1365092 h 3607789"/>
                <a:gd name="connsiteX668" fmla="*/ 369840 w 3607789"/>
                <a:gd name="connsiteY668" fmla="*/ 1365092 h 3607789"/>
                <a:gd name="connsiteX669" fmla="*/ 369840 w 3607789"/>
                <a:gd name="connsiteY669" fmla="*/ 1302889 h 3607789"/>
                <a:gd name="connsiteX670" fmla="*/ 369840 w 3607789"/>
                <a:gd name="connsiteY670" fmla="*/ 1240685 h 3607789"/>
                <a:gd name="connsiteX671" fmla="*/ 307636 w 3607789"/>
                <a:gd name="connsiteY671" fmla="*/ 1240685 h 3607789"/>
                <a:gd name="connsiteX672" fmla="*/ 245433 w 3607789"/>
                <a:gd name="connsiteY672" fmla="*/ 1240685 h 3607789"/>
                <a:gd name="connsiteX673" fmla="*/ 245433 w 3607789"/>
                <a:gd name="connsiteY673" fmla="*/ 1302889 h 3607789"/>
                <a:gd name="connsiteX674" fmla="*/ 245433 w 3607789"/>
                <a:gd name="connsiteY674" fmla="*/ 1365092 h 3607789"/>
                <a:gd name="connsiteX675" fmla="*/ 183230 w 3607789"/>
                <a:gd name="connsiteY675" fmla="*/ 1365092 h 3607789"/>
                <a:gd name="connsiteX676" fmla="*/ 121027 w 3607789"/>
                <a:gd name="connsiteY676" fmla="*/ 1365092 h 3607789"/>
                <a:gd name="connsiteX677" fmla="*/ 121027 w 3607789"/>
                <a:gd name="connsiteY677" fmla="*/ 1489498 h 3607789"/>
                <a:gd name="connsiteX678" fmla="*/ 121027 w 3607789"/>
                <a:gd name="connsiteY678" fmla="*/ 1613905 h 3607789"/>
                <a:gd name="connsiteX679" fmla="*/ 183230 w 3607789"/>
                <a:gd name="connsiteY679" fmla="*/ 1613905 h 3607789"/>
                <a:gd name="connsiteX680" fmla="*/ 245433 w 3607789"/>
                <a:gd name="connsiteY680" fmla="*/ 1613905 h 3607789"/>
                <a:gd name="connsiteX681" fmla="*/ 245433 w 3607789"/>
                <a:gd name="connsiteY681" fmla="*/ 1676108 h 3607789"/>
                <a:gd name="connsiteX682" fmla="*/ 245433 w 3607789"/>
                <a:gd name="connsiteY682" fmla="*/ 1738311 h 3607789"/>
                <a:gd name="connsiteX683" fmla="*/ 307636 w 3607789"/>
                <a:gd name="connsiteY683" fmla="*/ 1738311 h 3607789"/>
                <a:gd name="connsiteX684" fmla="*/ 369840 w 3607789"/>
                <a:gd name="connsiteY684" fmla="*/ 1738311 h 3607789"/>
                <a:gd name="connsiteX685" fmla="*/ 369840 w 3607789"/>
                <a:gd name="connsiteY685" fmla="*/ 1676108 h 3607789"/>
                <a:gd name="connsiteX686" fmla="*/ 369840 w 3607789"/>
                <a:gd name="connsiteY686" fmla="*/ 1613905 h 3607789"/>
                <a:gd name="connsiteX687" fmla="*/ 432043 w 3607789"/>
                <a:gd name="connsiteY687" fmla="*/ 1613905 h 3607789"/>
                <a:gd name="connsiteX688" fmla="*/ 494246 w 3607789"/>
                <a:gd name="connsiteY688" fmla="*/ 1613905 h 3607789"/>
                <a:gd name="connsiteX689" fmla="*/ 494246 w 3607789"/>
                <a:gd name="connsiteY689" fmla="*/ 1676108 h 3607789"/>
                <a:gd name="connsiteX690" fmla="*/ 494246 w 3607789"/>
                <a:gd name="connsiteY690" fmla="*/ 1738311 h 3607789"/>
                <a:gd name="connsiteX691" fmla="*/ 680856 w 3607789"/>
                <a:gd name="connsiteY691" fmla="*/ 1738311 h 3607789"/>
                <a:gd name="connsiteX692" fmla="*/ 867466 w 3607789"/>
                <a:gd name="connsiteY692" fmla="*/ 1738311 h 3607789"/>
                <a:gd name="connsiteX693" fmla="*/ 867466 w 3607789"/>
                <a:gd name="connsiteY693" fmla="*/ 1676108 h 3607789"/>
                <a:gd name="connsiteX694" fmla="*/ 867466 w 3607789"/>
                <a:gd name="connsiteY694" fmla="*/ 1613905 h 3607789"/>
                <a:gd name="connsiteX695" fmla="*/ 929669 w 3607789"/>
                <a:gd name="connsiteY695" fmla="*/ 1613905 h 3607789"/>
                <a:gd name="connsiteX696" fmla="*/ 991872 w 3607789"/>
                <a:gd name="connsiteY696" fmla="*/ 1613905 h 3607789"/>
                <a:gd name="connsiteX697" fmla="*/ 991872 w 3607789"/>
                <a:gd name="connsiteY697" fmla="*/ 1551702 h 3607789"/>
                <a:gd name="connsiteX698" fmla="*/ 991872 w 3607789"/>
                <a:gd name="connsiteY698" fmla="*/ 1489498 h 3607789"/>
                <a:gd name="connsiteX699" fmla="*/ 1054076 w 3607789"/>
                <a:gd name="connsiteY699" fmla="*/ 1489498 h 3607789"/>
                <a:gd name="connsiteX700" fmla="*/ 1116279 w 3607789"/>
                <a:gd name="connsiteY700" fmla="*/ 1489498 h 3607789"/>
                <a:gd name="connsiteX701" fmla="*/ 1116279 w 3607789"/>
                <a:gd name="connsiteY701" fmla="*/ 1427295 h 3607789"/>
                <a:gd name="connsiteX702" fmla="*/ 1116279 w 3607789"/>
                <a:gd name="connsiteY702" fmla="*/ 1365092 h 3607789"/>
                <a:gd name="connsiteX703" fmla="*/ 1302889 w 3607789"/>
                <a:gd name="connsiteY703" fmla="*/ 1365092 h 3607789"/>
                <a:gd name="connsiteX704" fmla="*/ 1489498 w 3607789"/>
                <a:gd name="connsiteY704" fmla="*/ 1365092 h 3607789"/>
                <a:gd name="connsiteX705" fmla="*/ 1489498 w 3607789"/>
                <a:gd name="connsiteY705" fmla="*/ 1427295 h 3607789"/>
                <a:gd name="connsiteX706" fmla="*/ 1489498 w 3607789"/>
                <a:gd name="connsiteY706" fmla="*/ 1489498 h 3607789"/>
                <a:gd name="connsiteX707" fmla="*/ 1427295 w 3607789"/>
                <a:gd name="connsiteY707" fmla="*/ 1489498 h 3607789"/>
                <a:gd name="connsiteX708" fmla="*/ 1365092 w 3607789"/>
                <a:gd name="connsiteY708" fmla="*/ 1489498 h 3607789"/>
                <a:gd name="connsiteX709" fmla="*/ 1365092 w 3607789"/>
                <a:gd name="connsiteY709" fmla="*/ 1551702 h 3607789"/>
                <a:gd name="connsiteX710" fmla="*/ 1365092 w 3607789"/>
                <a:gd name="connsiteY710" fmla="*/ 1613905 h 3607789"/>
                <a:gd name="connsiteX711" fmla="*/ 1613905 w 3607789"/>
                <a:gd name="connsiteY711" fmla="*/ 1613905 h 3607789"/>
                <a:gd name="connsiteX712" fmla="*/ 1862718 w 3607789"/>
                <a:gd name="connsiteY712" fmla="*/ 1613905 h 3607789"/>
                <a:gd name="connsiteX713" fmla="*/ 1862718 w 3607789"/>
                <a:gd name="connsiteY713" fmla="*/ 1676108 h 3607789"/>
                <a:gd name="connsiteX714" fmla="*/ 1862718 w 3607789"/>
                <a:gd name="connsiteY714" fmla="*/ 1738311 h 3607789"/>
                <a:gd name="connsiteX715" fmla="*/ 1924921 w 3607789"/>
                <a:gd name="connsiteY715" fmla="*/ 1738311 h 3607789"/>
                <a:gd name="connsiteX716" fmla="*/ 1987124 w 3607789"/>
                <a:gd name="connsiteY716" fmla="*/ 1738311 h 3607789"/>
                <a:gd name="connsiteX717" fmla="*/ 1987124 w 3607789"/>
                <a:gd name="connsiteY717" fmla="*/ 1800515 h 3607789"/>
                <a:gd name="connsiteX718" fmla="*/ 1987124 w 3607789"/>
                <a:gd name="connsiteY718" fmla="*/ 1862718 h 3607789"/>
                <a:gd name="connsiteX719" fmla="*/ 1862718 w 3607789"/>
                <a:gd name="connsiteY719" fmla="*/ 1862718 h 3607789"/>
                <a:gd name="connsiteX720" fmla="*/ 1738311 w 3607789"/>
                <a:gd name="connsiteY720" fmla="*/ 1862718 h 3607789"/>
                <a:gd name="connsiteX721" fmla="*/ 1738311 w 3607789"/>
                <a:gd name="connsiteY721" fmla="*/ 1800515 h 3607789"/>
                <a:gd name="connsiteX722" fmla="*/ 1738311 w 3607789"/>
                <a:gd name="connsiteY722" fmla="*/ 1738311 h 3607789"/>
                <a:gd name="connsiteX723" fmla="*/ 1551702 w 3607789"/>
                <a:gd name="connsiteY723" fmla="*/ 1738311 h 3607789"/>
                <a:gd name="connsiteX724" fmla="*/ 1365092 w 3607789"/>
                <a:gd name="connsiteY724" fmla="*/ 1738311 h 3607789"/>
                <a:gd name="connsiteX725" fmla="*/ 1365092 w 3607789"/>
                <a:gd name="connsiteY725" fmla="*/ 1862718 h 3607789"/>
                <a:gd name="connsiteX726" fmla="*/ 1365092 w 3607789"/>
                <a:gd name="connsiteY726" fmla="*/ 1987124 h 3607789"/>
                <a:gd name="connsiteX727" fmla="*/ 1302889 w 3607789"/>
                <a:gd name="connsiteY727" fmla="*/ 1987124 h 3607789"/>
                <a:gd name="connsiteX728" fmla="*/ 1240685 w 3607789"/>
                <a:gd name="connsiteY728" fmla="*/ 1987124 h 3607789"/>
                <a:gd name="connsiteX729" fmla="*/ 1240685 w 3607789"/>
                <a:gd name="connsiteY729" fmla="*/ 2049328 h 3607789"/>
                <a:gd name="connsiteX730" fmla="*/ 1240685 w 3607789"/>
                <a:gd name="connsiteY730" fmla="*/ 2111531 h 3607789"/>
                <a:gd name="connsiteX731" fmla="*/ 1302889 w 3607789"/>
                <a:gd name="connsiteY731" fmla="*/ 2111531 h 3607789"/>
                <a:gd name="connsiteX732" fmla="*/ 1365092 w 3607789"/>
                <a:gd name="connsiteY732" fmla="*/ 2111531 h 3607789"/>
                <a:gd name="connsiteX733" fmla="*/ 1365092 w 3607789"/>
                <a:gd name="connsiteY733" fmla="*/ 2049328 h 3607789"/>
                <a:gd name="connsiteX734" fmla="*/ 1365092 w 3607789"/>
                <a:gd name="connsiteY734" fmla="*/ 1987124 h 3607789"/>
                <a:gd name="connsiteX735" fmla="*/ 1427295 w 3607789"/>
                <a:gd name="connsiteY735" fmla="*/ 1987124 h 3607789"/>
                <a:gd name="connsiteX736" fmla="*/ 1489498 w 3607789"/>
                <a:gd name="connsiteY736" fmla="*/ 1987124 h 3607789"/>
                <a:gd name="connsiteX737" fmla="*/ 1489498 w 3607789"/>
                <a:gd name="connsiteY737" fmla="*/ 1924921 h 3607789"/>
                <a:gd name="connsiteX738" fmla="*/ 1489498 w 3607789"/>
                <a:gd name="connsiteY738" fmla="*/ 1862718 h 3607789"/>
                <a:gd name="connsiteX739" fmla="*/ 1551702 w 3607789"/>
                <a:gd name="connsiteY739" fmla="*/ 1862718 h 3607789"/>
                <a:gd name="connsiteX740" fmla="*/ 1613905 w 3607789"/>
                <a:gd name="connsiteY740" fmla="*/ 1862718 h 3607789"/>
                <a:gd name="connsiteX741" fmla="*/ 1613905 w 3607789"/>
                <a:gd name="connsiteY741" fmla="*/ 1924921 h 3607789"/>
                <a:gd name="connsiteX742" fmla="*/ 1613905 w 3607789"/>
                <a:gd name="connsiteY742" fmla="*/ 1987124 h 3607789"/>
                <a:gd name="connsiteX743" fmla="*/ 1738311 w 3607789"/>
                <a:gd name="connsiteY743" fmla="*/ 1987124 h 3607789"/>
                <a:gd name="connsiteX744" fmla="*/ 1862718 w 3607789"/>
                <a:gd name="connsiteY744" fmla="*/ 1987124 h 3607789"/>
                <a:gd name="connsiteX745" fmla="*/ 1862718 w 3607789"/>
                <a:gd name="connsiteY745" fmla="*/ 2049328 h 3607789"/>
                <a:gd name="connsiteX746" fmla="*/ 1862718 w 3607789"/>
                <a:gd name="connsiteY746" fmla="*/ 2111531 h 3607789"/>
                <a:gd name="connsiteX747" fmla="*/ 1924921 w 3607789"/>
                <a:gd name="connsiteY747" fmla="*/ 2111531 h 3607789"/>
                <a:gd name="connsiteX748" fmla="*/ 1987124 w 3607789"/>
                <a:gd name="connsiteY748" fmla="*/ 2111531 h 3607789"/>
                <a:gd name="connsiteX749" fmla="*/ 1987124 w 3607789"/>
                <a:gd name="connsiteY749" fmla="*/ 2173734 h 3607789"/>
                <a:gd name="connsiteX750" fmla="*/ 1987124 w 3607789"/>
                <a:gd name="connsiteY750" fmla="*/ 2235938 h 3607789"/>
                <a:gd name="connsiteX751" fmla="*/ 1924921 w 3607789"/>
                <a:gd name="connsiteY751" fmla="*/ 2235938 h 3607789"/>
                <a:gd name="connsiteX752" fmla="*/ 1862718 w 3607789"/>
                <a:gd name="connsiteY752" fmla="*/ 2235938 h 3607789"/>
                <a:gd name="connsiteX753" fmla="*/ 1862718 w 3607789"/>
                <a:gd name="connsiteY753" fmla="*/ 2360344 h 3607789"/>
                <a:gd name="connsiteX754" fmla="*/ 1862718 w 3607789"/>
                <a:gd name="connsiteY754" fmla="*/ 2484751 h 3607789"/>
                <a:gd name="connsiteX755" fmla="*/ 2111531 w 3607789"/>
                <a:gd name="connsiteY755" fmla="*/ 2484751 h 3607789"/>
                <a:gd name="connsiteX756" fmla="*/ 2360344 w 3607789"/>
                <a:gd name="connsiteY756" fmla="*/ 2484751 h 3607789"/>
                <a:gd name="connsiteX757" fmla="*/ 2360344 w 3607789"/>
                <a:gd name="connsiteY757" fmla="*/ 2422547 h 3607789"/>
                <a:gd name="connsiteX758" fmla="*/ 991872 w 3607789"/>
                <a:gd name="connsiteY758" fmla="*/ 2173734 h 3607789"/>
                <a:gd name="connsiteX759" fmla="*/ 991872 w 3607789"/>
                <a:gd name="connsiteY759" fmla="*/ 2111531 h 3607789"/>
                <a:gd name="connsiteX760" fmla="*/ 867466 w 3607789"/>
                <a:gd name="connsiteY760" fmla="*/ 2111531 h 3607789"/>
                <a:gd name="connsiteX761" fmla="*/ 743059 w 3607789"/>
                <a:gd name="connsiteY761" fmla="*/ 2111531 h 3607789"/>
                <a:gd name="connsiteX762" fmla="*/ 743059 w 3607789"/>
                <a:gd name="connsiteY762" fmla="*/ 2173734 h 3607789"/>
                <a:gd name="connsiteX763" fmla="*/ 743059 w 3607789"/>
                <a:gd name="connsiteY763" fmla="*/ 2235938 h 3607789"/>
                <a:gd name="connsiteX764" fmla="*/ 867466 w 3607789"/>
                <a:gd name="connsiteY764" fmla="*/ 2235938 h 3607789"/>
                <a:gd name="connsiteX765" fmla="*/ 991872 w 3607789"/>
                <a:gd name="connsiteY765" fmla="*/ 2235938 h 3607789"/>
                <a:gd name="connsiteX766" fmla="*/ 991872 w 3607789"/>
                <a:gd name="connsiteY766" fmla="*/ 2173734 h 3607789"/>
                <a:gd name="connsiteX767" fmla="*/ 1240685 w 3607789"/>
                <a:gd name="connsiteY767" fmla="*/ 1676108 h 3607789"/>
                <a:gd name="connsiteX768" fmla="*/ 1240685 w 3607789"/>
                <a:gd name="connsiteY768" fmla="*/ 1613905 h 3607789"/>
                <a:gd name="connsiteX769" fmla="*/ 1178482 w 3607789"/>
                <a:gd name="connsiteY769" fmla="*/ 1613905 h 3607789"/>
                <a:gd name="connsiteX770" fmla="*/ 1116279 w 3607789"/>
                <a:gd name="connsiteY770" fmla="*/ 1613905 h 3607789"/>
                <a:gd name="connsiteX771" fmla="*/ 1116279 w 3607789"/>
                <a:gd name="connsiteY771" fmla="*/ 1676108 h 3607789"/>
                <a:gd name="connsiteX772" fmla="*/ 1116279 w 3607789"/>
                <a:gd name="connsiteY772" fmla="*/ 1738311 h 3607789"/>
                <a:gd name="connsiteX773" fmla="*/ 1178482 w 3607789"/>
                <a:gd name="connsiteY773" fmla="*/ 1738311 h 3607789"/>
                <a:gd name="connsiteX774" fmla="*/ 1240685 w 3607789"/>
                <a:gd name="connsiteY774" fmla="*/ 1738311 h 3607789"/>
                <a:gd name="connsiteX775" fmla="*/ 1240685 w 3607789"/>
                <a:gd name="connsiteY775" fmla="*/ 1676108 h 3607789"/>
                <a:gd name="connsiteX776" fmla="*/ 2484751 w 3607789"/>
                <a:gd name="connsiteY776" fmla="*/ 929669 h 3607789"/>
                <a:gd name="connsiteX777" fmla="*/ 2484751 w 3607789"/>
                <a:gd name="connsiteY777" fmla="*/ 867466 h 3607789"/>
                <a:gd name="connsiteX778" fmla="*/ 2422547 w 3607789"/>
                <a:gd name="connsiteY778" fmla="*/ 867466 h 3607789"/>
                <a:gd name="connsiteX779" fmla="*/ 2360344 w 3607789"/>
                <a:gd name="connsiteY779" fmla="*/ 867466 h 3607789"/>
                <a:gd name="connsiteX780" fmla="*/ 2360344 w 3607789"/>
                <a:gd name="connsiteY780" fmla="*/ 805262 h 3607789"/>
                <a:gd name="connsiteX781" fmla="*/ 2360344 w 3607789"/>
                <a:gd name="connsiteY781" fmla="*/ 743059 h 3607789"/>
                <a:gd name="connsiteX782" fmla="*/ 2298141 w 3607789"/>
                <a:gd name="connsiteY782" fmla="*/ 743059 h 3607789"/>
                <a:gd name="connsiteX783" fmla="*/ 2235938 w 3607789"/>
                <a:gd name="connsiteY783" fmla="*/ 743059 h 3607789"/>
                <a:gd name="connsiteX784" fmla="*/ 2235938 w 3607789"/>
                <a:gd name="connsiteY784" fmla="*/ 680856 h 3607789"/>
                <a:gd name="connsiteX785" fmla="*/ 2235938 w 3607789"/>
                <a:gd name="connsiteY785" fmla="*/ 618653 h 3607789"/>
                <a:gd name="connsiteX786" fmla="*/ 2298141 w 3607789"/>
                <a:gd name="connsiteY786" fmla="*/ 618653 h 3607789"/>
                <a:gd name="connsiteX787" fmla="*/ 2360344 w 3607789"/>
                <a:gd name="connsiteY787" fmla="*/ 618653 h 3607789"/>
                <a:gd name="connsiteX788" fmla="*/ 2360344 w 3607789"/>
                <a:gd name="connsiteY788" fmla="*/ 556449 h 3607789"/>
                <a:gd name="connsiteX789" fmla="*/ 2360344 w 3607789"/>
                <a:gd name="connsiteY789" fmla="*/ 494246 h 3607789"/>
                <a:gd name="connsiteX790" fmla="*/ 2298141 w 3607789"/>
                <a:gd name="connsiteY790" fmla="*/ 494246 h 3607789"/>
                <a:gd name="connsiteX791" fmla="*/ 2235938 w 3607789"/>
                <a:gd name="connsiteY791" fmla="*/ 494246 h 3607789"/>
                <a:gd name="connsiteX792" fmla="*/ 2235938 w 3607789"/>
                <a:gd name="connsiteY792" fmla="*/ 556449 h 3607789"/>
                <a:gd name="connsiteX793" fmla="*/ 2235938 w 3607789"/>
                <a:gd name="connsiteY793" fmla="*/ 618653 h 3607789"/>
                <a:gd name="connsiteX794" fmla="*/ 2173734 w 3607789"/>
                <a:gd name="connsiteY794" fmla="*/ 618653 h 3607789"/>
                <a:gd name="connsiteX795" fmla="*/ 2111531 w 3607789"/>
                <a:gd name="connsiteY795" fmla="*/ 618653 h 3607789"/>
                <a:gd name="connsiteX796" fmla="*/ 2111531 w 3607789"/>
                <a:gd name="connsiteY796" fmla="*/ 743059 h 3607789"/>
                <a:gd name="connsiteX797" fmla="*/ 2111531 w 3607789"/>
                <a:gd name="connsiteY797" fmla="*/ 867466 h 3607789"/>
                <a:gd name="connsiteX798" fmla="*/ 2235938 w 3607789"/>
                <a:gd name="connsiteY798" fmla="*/ 867466 h 3607789"/>
                <a:gd name="connsiteX799" fmla="*/ 2360344 w 3607789"/>
                <a:gd name="connsiteY799" fmla="*/ 867466 h 3607789"/>
                <a:gd name="connsiteX800" fmla="*/ 2360344 w 3607789"/>
                <a:gd name="connsiteY800" fmla="*/ 929669 h 3607789"/>
                <a:gd name="connsiteX801" fmla="*/ 2360344 w 3607789"/>
                <a:gd name="connsiteY801" fmla="*/ 991872 h 3607789"/>
                <a:gd name="connsiteX802" fmla="*/ 2422547 w 3607789"/>
                <a:gd name="connsiteY802" fmla="*/ 991872 h 3607789"/>
                <a:gd name="connsiteX803" fmla="*/ 2484751 w 3607789"/>
                <a:gd name="connsiteY803" fmla="*/ 991872 h 3607789"/>
                <a:gd name="connsiteX804" fmla="*/ 2484751 w 3607789"/>
                <a:gd name="connsiteY804" fmla="*/ 929669 h 3607789"/>
                <a:gd name="connsiteX805" fmla="*/ 2982377 w 3607789"/>
                <a:gd name="connsiteY805" fmla="*/ 805262 h 3607789"/>
                <a:gd name="connsiteX806" fmla="*/ 2982377 w 3607789"/>
                <a:gd name="connsiteY806" fmla="*/ 618653 h 3607789"/>
                <a:gd name="connsiteX807" fmla="*/ 2795767 w 3607789"/>
                <a:gd name="connsiteY807" fmla="*/ 618653 h 3607789"/>
                <a:gd name="connsiteX808" fmla="*/ 2609157 w 3607789"/>
                <a:gd name="connsiteY808" fmla="*/ 618653 h 3607789"/>
                <a:gd name="connsiteX809" fmla="*/ 2609157 w 3607789"/>
                <a:gd name="connsiteY809" fmla="*/ 805262 h 3607789"/>
                <a:gd name="connsiteX810" fmla="*/ 2609157 w 3607789"/>
                <a:gd name="connsiteY810" fmla="*/ 991872 h 3607789"/>
                <a:gd name="connsiteX811" fmla="*/ 2795767 w 3607789"/>
                <a:gd name="connsiteY811" fmla="*/ 991872 h 3607789"/>
                <a:gd name="connsiteX812" fmla="*/ 2982377 w 3607789"/>
                <a:gd name="connsiteY812" fmla="*/ 991872 h 3607789"/>
                <a:gd name="connsiteX813" fmla="*/ 2982377 w 3607789"/>
                <a:gd name="connsiteY813" fmla="*/ 805262 h 3607789"/>
                <a:gd name="connsiteX814" fmla="*/ 1365092 w 3607789"/>
                <a:gd name="connsiteY814" fmla="*/ 183230 h 3607789"/>
                <a:gd name="connsiteX815" fmla="*/ 1365092 w 3607789"/>
                <a:gd name="connsiteY815" fmla="*/ 121027 h 3607789"/>
                <a:gd name="connsiteX816" fmla="*/ 1302889 w 3607789"/>
                <a:gd name="connsiteY816" fmla="*/ 121027 h 3607789"/>
                <a:gd name="connsiteX817" fmla="*/ 1240685 w 3607789"/>
                <a:gd name="connsiteY817" fmla="*/ 121027 h 3607789"/>
                <a:gd name="connsiteX818" fmla="*/ 1240685 w 3607789"/>
                <a:gd name="connsiteY818" fmla="*/ 183230 h 3607789"/>
                <a:gd name="connsiteX819" fmla="*/ 1240685 w 3607789"/>
                <a:gd name="connsiteY819" fmla="*/ 245433 h 3607789"/>
                <a:gd name="connsiteX820" fmla="*/ 1302889 w 3607789"/>
                <a:gd name="connsiteY820" fmla="*/ 245433 h 3607789"/>
                <a:gd name="connsiteX821" fmla="*/ 1365092 w 3607789"/>
                <a:gd name="connsiteY821" fmla="*/ 245433 h 3607789"/>
                <a:gd name="connsiteX822" fmla="*/ 1365092 w 3607789"/>
                <a:gd name="connsiteY822" fmla="*/ 183230 h 360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</a:cxnLst>
              <a:rect l="l" t="t" r="r" b="b"/>
              <a:pathLst>
                <a:path w="3607789" h="3607789">
                  <a:moveTo>
                    <a:pt x="991872" y="3417800"/>
                  </a:moveTo>
                  <a:lnTo>
                    <a:pt x="991872" y="3231190"/>
                  </a:lnTo>
                  <a:lnTo>
                    <a:pt x="1054076" y="3231190"/>
                  </a:lnTo>
                  <a:lnTo>
                    <a:pt x="1116279" y="3231190"/>
                  </a:lnTo>
                  <a:lnTo>
                    <a:pt x="1116279" y="3168986"/>
                  </a:lnTo>
                  <a:lnTo>
                    <a:pt x="1116279" y="3106783"/>
                  </a:lnTo>
                  <a:lnTo>
                    <a:pt x="1054076" y="3106783"/>
                  </a:lnTo>
                  <a:lnTo>
                    <a:pt x="991872" y="3106783"/>
                  </a:lnTo>
                  <a:lnTo>
                    <a:pt x="991872" y="3044580"/>
                  </a:lnTo>
                  <a:lnTo>
                    <a:pt x="991872" y="2982377"/>
                  </a:lnTo>
                  <a:lnTo>
                    <a:pt x="1054076" y="2982377"/>
                  </a:lnTo>
                  <a:lnTo>
                    <a:pt x="1116279" y="2982377"/>
                  </a:lnTo>
                  <a:lnTo>
                    <a:pt x="1116279" y="2920173"/>
                  </a:lnTo>
                  <a:lnTo>
                    <a:pt x="1116279" y="2857970"/>
                  </a:lnTo>
                  <a:lnTo>
                    <a:pt x="1054076" y="2857970"/>
                  </a:lnTo>
                  <a:lnTo>
                    <a:pt x="991872" y="2857970"/>
                  </a:lnTo>
                  <a:lnTo>
                    <a:pt x="991872" y="2795767"/>
                  </a:lnTo>
                  <a:lnTo>
                    <a:pt x="991872" y="2733564"/>
                  </a:lnTo>
                  <a:lnTo>
                    <a:pt x="1054076" y="2733564"/>
                  </a:lnTo>
                  <a:lnTo>
                    <a:pt x="1116279" y="2733564"/>
                  </a:lnTo>
                  <a:lnTo>
                    <a:pt x="1116279" y="2671360"/>
                  </a:lnTo>
                  <a:lnTo>
                    <a:pt x="1116279" y="2609157"/>
                  </a:lnTo>
                  <a:lnTo>
                    <a:pt x="743059" y="2609157"/>
                  </a:lnTo>
                  <a:lnTo>
                    <a:pt x="369840" y="2609157"/>
                  </a:lnTo>
                  <a:lnTo>
                    <a:pt x="369840" y="2546954"/>
                  </a:lnTo>
                  <a:lnTo>
                    <a:pt x="369840" y="2484751"/>
                  </a:lnTo>
                  <a:lnTo>
                    <a:pt x="618653" y="2484751"/>
                  </a:lnTo>
                  <a:lnTo>
                    <a:pt x="867466" y="2484751"/>
                  </a:lnTo>
                  <a:lnTo>
                    <a:pt x="867466" y="2422547"/>
                  </a:lnTo>
                  <a:lnTo>
                    <a:pt x="867466" y="2360344"/>
                  </a:lnTo>
                  <a:lnTo>
                    <a:pt x="556449" y="2360344"/>
                  </a:lnTo>
                  <a:lnTo>
                    <a:pt x="245433" y="2360344"/>
                  </a:lnTo>
                  <a:lnTo>
                    <a:pt x="245433" y="2422547"/>
                  </a:lnTo>
                  <a:lnTo>
                    <a:pt x="245433" y="2484751"/>
                  </a:lnTo>
                  <a:lnTo>
                    <a:pt x="183230" y="2484751"/>
                  </a:lnTo>
                  <a:lnTo>
                    <a:pt x="121027" y="2484751"/>
                  </a:lnTo>
                  <a:lnTo>
                    <a:pt x="121027" y="2546954"/>
                  </a:lnTo>
                  <a:lnTo>
                    <a:pt x="121027" y="2609157"/>
                  </a:lnTo>
                  <a:lnTo>
                    <a:pt x="58823" y="2609157"/>
                  </a:lnTo>
                  <a:lnTo>
                    <a:pt x="-3380" y="2609157"/>
                  </a:lnTo>
                  <a:lnTo>
                    <a:pt x="-3380" y="2546954"/>
                  </a:lnTo>
                  <a:lnTo>
                    <a:pt x="-3380" y="2484751"/>
                  </a:lnTo>
                  <a:lnTo>
                    <a:pt x="58823" y="2484751"/>
                  </a:lnTo>
                  <a:lnTo>
                    <a:pt x="121027" y="2484751"/>
                  </a:lnTo>
                  <a:lnTo>
                    <a:pt x="121027" y="2422547"/>
                  </a:lnTo>
                  <a:lnTo>
                    <a:pt x="121027" y="2360344"/>
                  </a:lnTo>
                  <a:lnTo>
                    <a:pt x="58823" y="2360344"/>
                  </a:lnTo>
                  <a:lnTo>
                    <a:pt x="-3380" y="2360344"/>
                  </a:lnTo>
                  <a:lnTo>
                    <a:pt x="-3380" y="2298141"/>
                  </a:lnTo>
                  <a:lnTo>
                    <a:pt x="-3380" y="2235938"/>
                  </a:lnTo>
                  <a:lnTo>
                    <a:pt x="58823" y="2235938"/>
                  </a:lnTo>
                  <a:lnTo>
                    <a:pt x="121027" y="2235938"/>
                  </a:lnTo>
                  <a:lnTo>
                    <a:pt x="121027" y="2298141"/>
                  </a:lnTo>
                  <a:lnTo>
                    <a:pt x="121027" y="2360344"/>
                  </a:lnTo>
                  <a:lnTo>
                    <a:pt x="183230" y="2360344"/>
                  </a:lnTo>
                  <a:lnTo>
                    <a:pt x="245433" y="2360344"/>
                  </a:lnTo>
                  <a:lnTo>
                    <a:pt x="245433" y="2298141"/>
                  </a:lnTo>
                  <a:lnTo>
                    <a:pt x="245433" y="2235938"/>
                  </a:lnTo>
                  <a:lnTo>
                    <a:pt x="432043" y="2235938"/>
                  </a:lnTo>
                  <a:lnTo>
                    <a:pt x="618653" y="2235938"/>
                  </a:lnTo>
                  <a:lnTo>
                    <a:pt x="618653" y="2173734"/>
                  </a:lnTo>
                  <a:lnTo>
                    <a:pt x="618653" y="2111531"/>
                  </a:lnTo>
                  <a:lnTo>
                    <a:pt x="680856" y="2111531"/>
                  </a:lnTo>
                  <a:lnTo>
                    <a:pt x="743059" y="2111531"/>
                  </a:lnTo>
                  <a:lnTo>
                    <a:pt x="743059" y="2049328"/>
                  </a:lnTo>
                  <a:lnTo>
                    <a:pt x="743059" y="1987124"/>
                  </a:lnTo>
                  <a:lnTo>
                    <a:pt x="991872" y="1987124"/>
                  </a:lnTo>
                  <a:lnTo>
                    <a:pt x="1240685" y="1987124"/>
                  </a:lnTo>
                  <a:lnTo>
                    <a:pt x="1240685" y="1924921"/>
                  </a:lnTo>
                  <a:lnTo>
                    <a:pt x="1240685" y="1862718"/>
                  </a:lnTo>
                  <a:lnTo>
                    <a:pt x="743059" y="1862718"/>
                  </a:lnTo>
                  <a:lnTo>
                    <a:pt x="245433" y="1862718"/>
                  </a:lnTo>
                  <a:lnTo>
                    <a:pt x="245433" y="1924921"/>
                  </a:lnTo>
                  <a:lnTo>
                    <a:pt x="245433" y="1987124"/>
                  </a:lnTo>
                  <a:lnTo>
                    <a:pt x="307636" y="1987124"/>
                  </a:lnTo>
                  <a:lnTo>
                    <a:pt x="369840" y="1987124"/>
                  </a:lnTo>
                  <a:lnTo>
                    <a:pt x="369840" y="2049328"/>
                  </a:lnTo>
                  <a:lnTo>
                    <a:pt x="369840" y="2111531"/>
                  </a:lnTo>
                  <a:lnTo>
                    <a:pt x="183230" y="2111531"/>
                  </a:lnTo>
                  <a:lnTo>
                    <a:pt x="-3380" y="2111531"/>
                  </a:lnTo>
                  <a:lnTo>
                    <a:pt x="-3380" y="2049328"/>
                  </a:lnTo>
                  <a:lnTo>
                    <a:pt x="-3380" y="1987124"/>
                  </a:lnTo>
                  <a:lnTo>
                    <a:pt x="58823" y="1987124"/>
                  </a:lnTo>
                  <a:lnTo>
                    <a:pt x="121027" y="1987124"/>
                  </a:lnTo>
                  <a:lnTo>
                    <a:pt x="121027" y="1862718"/>
                  </a:lnTo>
                  <a:lnTo>
                    <a:pt x="121027" y="1738311"/>
                  </a:lnTo>
                  <a:lnTo>
                    <a:pt x="58823" y="1738311"/>
                  </a:lnTo>
                  <a:lnTo>
                    <a:pt x="-3380" y="1738311"/>
                  </a:lnTo>
                  <a:lnTo>
                    <a:pt x="-3380" y="1365092"/>
                  </a:lnTo>
                  <a:lnTo>
                    <a:pt x="-3380" y="991872"/>
                  </a:lnTo>
                  <a:lnTo>
                    <a:pt x="494246" y="991872"/>
                  </a:lnTo>
                  <a:lnTo>
                    <a:pt x="991872" y="991872"/>
                  </a:lnTo>
                  <a:lnTo>
                    <a:pt x="991872" y="680856"/>
                  </a:lnTo>
                  <a:lnTo>
                    <a:pt x="991872" y="369840"/>
                  </a:lnTo>
                  <a:lnTo>
                    <a:pt x="1054076" y="369840"/>
                  </a:lnTo>
                  <a:lnTo>
                    <a:pt x="1116279" y="369840"/>
                  </a:lnTo>
                  <a:lnTo>
                    <a:pt x="1116279" y="245433"/>
                  </a:lnTo>
                  <a:lnTo>
                    <a:pt x="1116279" y="121027"/>
                  </a:lnTo>
                  <a:lnTo>
                    <a:pt x="1054076" y="121027"/>
                  </a:lnTo>
                  <a:lnTo>
                    <a:pt x="991872" y="121027"/>
                  </a:lnTo>
                  <a:lnTo>
                    <a:pt x="991872" y="58823"/>
                  </a:lnTo>
                  <a:lnTo>
                    <a:pt x="991872" y="-3380"/>
                  </a:lnTo>
                  <a:lnTo>
                    <a:pt x="1054076" y="-3380"/>
                  </a:lnTo>
                  <a:lnTo>
                    <a:pt x="1116279" y="-3380"/>
                  </a:lnTo>
                  <a:lnTo>
                    <a:pt x="1116279" y="58823"/>
                  </a:lnTo>
                  <a:lnTo>
                    <a:pt x="1116279" y="121027"/>
                  </a:lnTo>
                  <a:lnTo>
                    <a:pt x="1178482" y="121027"/>
                  </a:lnTo>
                  <a:lnTo>
                    <a:pt x="1240685" y="121027"/>
                  </a:lnTo>
                  <a:lnTo>
                    <a:pt x="1240685" y="58823"/>
                  </a:lnTo>
                  <a:lnTo>
                    <a:pt x="1240685" y="-3380"/>
                  </a:lnTo>
                  <a:lnTo>
                    <a:pt x="1302889" y="-3380"/>
                  </a:lnTo>
                  <a:lnTo>
                    <a:pt x="1365092" y="-3380"/>
                  </a:lnTo>
                  <a:lnTo>
                    <a:pt x="1365092" y="58823"/>
                  </a:lnTo>
                  <a:lnTo>
                    <a:pt x="1365092" y="121027"/>
                  </a:lnTo>
                  <a:lnTo>
                    <a:pt x="1489498" y="121027"/>
                  </a:lnTo>
                  <a:lnTo>
                    <a:pt x="1613905" y="121027"/>
                  </a:lnTo>
                  <a:lnTo>
                    <a:pt x="1613905" y="58823"/>
                  </a:lnTo>
                  <a:lnTo>
                    <a:pt x="1613905" y="-3380"/>
                  </a:lnTo>
                  <a:lnTo>
                    <a:pt x="1676108" y="-3380"/>
                  </a:lnTo>
                  <a:lnTo>
                    <a:pt x="1738311" y="-3380"/>
                  </a:lnTo>
                  <a:lnTo>
                    <a:pt x="1738311" y="58823"/>
                  </a:lnTo>
                  <a:lnTo>
                    <a:pt x="1738311" y="121027"/>
                  </a:lnTo>
                  <a:lnTo>
                    <a:pt x="1862718" y="121027"/>
                  </a:lnTo>
                  <a:lnTo>
                    <a:pt x="1987124" y="121027"/>
                  </a:lnTo>
                  <a:lnTo>
                    <a:pt x="1987124" y="58823"/>
                  </a:lnTo>
                  <a:lnTo>
                    <a:pt x="1987124" y="-3380"/>
                  </a:lnTo>
                  <a:lnTo>
                    <a:pt x="2173734" y="-3380"/>
                  </a:lnTo>
                  <a:lnTo>
                    <a:pt x="2360344" y="-3380"/>
                  </a:lnTo>
                  <a:lnTo>
                    <a:pt x="2360344" y="58823"/>
                  </a:lnTo>
                  <a:lnTo>
                    <a:pt x="2360344" y="121027"/>
                  </a:lnTo>
                  <a:lnTo>
                    <a:pt x="2173734" y="121027"/>
                  </a:lnTo>
                  <a:lnTo>
                    <a:pt x="1987124" y="121027"/>
                  </a:lnTo>
                  <a:lnTo>
                    <a:pt x="1987124" y="183230"/>
                  </a:lnTo>
                  <a:lnTo>
                    <a:pt x="1987124" y="245433"/>
                  </a:lnTo>
                  <a:lnTo>
                    <a:pt x="2049328" y="245433"/>
                  </a:lnTo>
                  <a:lnTo>
                    <a:pt x="2111531" y="245433"/>
                  </a:lnTo>
                  <a:lnTo>
                    <a:pt x="2111531" y="369840"/>
                  </a:lnTo>
                  <a:lnTo>
                    <a:pt x="2111531" y="494246"/>
                  </a:lnTo>
                  <a:lnTo>
                    <a:pt x="2173734" y="494246"/>
                  </a:lnTo>
                  <a:lnTo>
                    <a:pt x="2235938" y="494246"/>
                  </a:lnTo>
                  <a:lnTo>
                    <a:pt x="2235938" y="369840"/>
                  </a:lnTo>
                  <a:lnTo>
                    <a:pt x="2235938" y="245433"/>
                  </a:lnTo>
                  <a:lnTo>
                    <a:pt x="2298141" y="245433"/>
                  </a:lnTo>
                  <a:lnTo>
                    <a:pt x="2360344" y="245433"/>
                  </a:lnTo>
                  <a:lnTo>
                    <a:pt x="2360344" y="369840"/>
                  </a:lnTo>
                  <a:lnTo>
                    <a:pt x="2360344" y="494246"/>
                  </a:lnTo>
                  <a:lnTo>
                    <a:pt x="2484751" y="494246"/>
                  </a:lnTo>
                  <a:lnTo>
                    <a:pt x="2609157" y="494246"/>
                  </a:lnTo>
                  <a:lnTo>
                    <a:pt x="2609157" y="432043"/>
                  </a:lnTo>
                  <a:lnTo>
                    <a:pt x="2609157" y="369840"/>
                  </a:lnTo>
                  <a:lnTo>
                    <a:pt x="2546954" y="369840"/>
                  </a:lnTo>
                  <a:lnTo>
                    <a:pt x="2484751" y="369840"/>
                  </a:lnTo>
                  <a:lnTo>
                    <a:pt x="2484751" y="307636"/>
                  </a:lnTo>
                  <a:lnTo>
                    <a:pt x="2484751" y="245433"/>
                  </a:lnTo>
                  <a:lnTo>
                    <a:pt x="2546954" y="245433"/>
                  </a:lnTo>
                  <a:lnTo>
                    <a:pt x="2609157" y="245433"/>
                  </a:lnTo>
                  <a:lnTo>
                    <a:pt x="2609157" y="183230"/>
                  </a:lnTo>
                  <a:lnTo>
                    <a:pt x="2609157" y="121027"/>
                  </a:lnTo>
                  <a:lnTo>
                    <a:pt x="2546954" y="121027"/>
                  </a:lnTo>
                  <a:lnTo>
                    <a:pt x="2484751" y="121027"/>
                  </a:lnTo>
                  <a:lnTo>
                    <a:pt x="2484751" y="58823"/>
                  </a:lnTo>
                  <a:lnTo>
                    <a:pt x="2484751" y="-3380"/>
                  </a:lnTo>
                  <a:lnTo>
                    <a:pt x="2546954" y="-3380"/>
                  </a:lnTo>
                  <a:lnTo>
                    <a:pt x="2609157" y="-3380"/>
                  </a:lnTo>
                  <a:lnTo>
                    <a:pt x="2609157" y="58823"/>
                  </a:lnTo>
                  <a:lnTo>
                    <a:pt x="2609157" y="121027"/>
                  </a:lnTo>
                  <a:lnTo>
                    <a:pt x="2671360" y="121027"/>
                  </a:lnTo>
                  <a:lnTo>
                    <a:pt x="2733564" y="121027"/>
                  </a:lnTo>
                  <a:lnTo>
                    <a:pt x="2733564" y="58823"/>
                  </a:lnTo>
                  <a:lnTo>
                    <a:pt x="2733564" y="-3380"/>
                  </a:lnTo>
                  <a:lnTo>
                    <a:pt x="2795767" y="-3380"/>
                  </a:lnTo>
                  <a:lnTo>
                    <a:pt x="2857970" y="-3380"/>
                  </a:lnTo>
                  <a:lnTo>
                    <a:pt x="2857970" y="58823"/>
                  </a:lnTo>
                  <a:lnTo>
                    <a:pt x="2857970" y="121027"/>
                  </a:lnTo>
                  <a:lnTo>
                    <a:pt x="2795767" y="121027"/>
                  </a:lnTo>
                  <a:lnTo>
                    <a:pt x="2733564" y="121027"/>
                  </a:lnTo>
                  <a:lnTo>
                    <a:pt x="2733564" y="307636"/>
                  </a:lnTo>
                  <a:lnTo>
                    <a:pt x="2733564" y="494246"/>
                  </a:lnTo>
                  <a:lnTo>
                    <a:pt x="2982377" y="494246"/>
                  </a:lnTo>
                  <a:lnTo>
                    <a:pt x="3231190" y="494246"/>
                  </a:lnTo>
                  <a:lnTo>
                    <a:pt x="3231190" y="556449"/>
                  </a:lnTo>
                  <a:lnTo>
                    <a:pt x="3231190" y="618653"/>
                  </a:lnTo>
                  <a:lnTo>
                    <a:pt x="3168986" y="618653"/>
                  </a:lnTo>
                  <a:lnTo>
                    <a:pt x="3106783" y="618653"/>
                  </a:lnTo>
                  <a:lnTo>
                    <a:pt x="3106783" y="680856"/>
                  </a:lnTo>
                  <a:lnTo>
                    <a:pt x="3106783" y="743059"/>
                  </a:lnTo>
                  <a:lnTo>
                    <a:pt x="3168986" y="743059"/>
                  </a:lnTo>
                  <a:lnTo>
                    <a:pt x="3231190" y="743059"/>
                  </a:lnTo>
                  <a:lnTo>
                    <a:pt x="3231190" y="867466"/>
                  </a:lnTo>
                  <a:lnTo>
                    <a:pt x="3231190" y="991872"/>
                  </a:lnTo>
                  <a:lnTo>
                    <a:pt x="3355596" y="991872"/>
                  </a:lnTo>
                  <a:lnTo>
                    <a:pt x="3480003" y="991872"/>
                  </a:lnTo>
                  <a:lnTo>
                    <a:pt x="3480003" y="1054076"/>
                  </a:lnTo>
                  <a:lnTo>
                    <a:pt x="3480003" y="1116279"/>
                  </a:lnTo>
                  <a:lnTo>
                    <a:pt x="3417800" y="1116279"/>
                  </a:lnTo>
                  <a:lnTo>
                    <a:pt x="3355596" y="1116279"/>
                  </a:lnTo>
                  <a:lnTo>
                    <a:pt x="3355596" y="1178482"/>
                  </a:lnTo>
                  <a:lnTo>
                    <a:pt x="3355596" y="1240685"/>
                  </a:lnTo>
                  <a:lnTo>
                    <a:pt x="3293393" y="1240685"/>
                  </a:lnTo>
                  <a:lnTo>
                    <a:pt x="3231190" y="1240685"/>
                  </a:lnTo>
                  <a:lnTo>
                    <a:pt x="3231190" y="1302889"/>
                  </a:lnTo>
                  <a:lnTo>
                    <a:pt x="3231190" y="1365092"/>
                  </a:lnTo>
                  <a:lnTo>
                    <a:pt x="3355596" y="1365092"/>
                  </a:lnTo>
                  <a:lnTo>
                    <a:pt x="3480003" y="1365092"/>
                  </a:lnTo>
                  <a:lnTo>
                    <a:pt x="3480003" y="1302889"/>
                  </a:lnTo>
                  <a:lnTo>
                    <a:pt x="3480003" y="1240685"/>
                  </a:lnTo>
                  <a:lnTo>
                    <a:pt x="3542206" y="1240685"/>
                  </a:lnTo>
                  <a:lnTo>
                    <a:pt x="3604409" y="1240685"/>
                  </a:lnTo>
                  <a:lnTo>
                    <a:pt x="3604409" y="1302889"/>
                  </a:lnTo>
                  <a:lnTo>
                    <a:pt x="3604409" y="1365092"/>
                  </a:lnTo>
                  <a:lnTo>
                    <a:pt x="3542206" y="1365092"/>
                  </a:lnTo>
                  <a:lnTo>
                    <a:pt x="3480003" y="1365092"/>
                  </a:lnTo>
                  <a:lnTo>
                    <a:pt x="3480003" y="1427295"/>
                  </a:lnTo>
                  <a:lnTo>
                    <a:pt x="3480003" y="1489498"/>
                  </a:lnTo>
                  <a:lnTo>
                    <a:pt x="3355596" y="1489498"/>
                  </a:lnTo>
                  <a:lnTo>
                    <a:pt x="3231190" y="1489498"/>
                  </a:lnTo>
                  <a:lnTo>
                    <a:pt x="3231190" y="1551702"/>
                  </a:lnTo>
                  <a:lnTo>
                    <a:pt x="3231190" y="1613905"/>
                  </a:lnTo>
                  <a:lnTo>
                    <a:pt x="3293393" y="1613905"/>
                  </a:lnTo>
                  <a:lnTo>
                    <a:pt x="3355596" y="1613905"/>
                  </a:lnTo>
                  <a:lnTo>
                    <a:pt x="3355596" y="1738311"/>
                  </a:lnTo>
                  <a:lnTo>
                    <a:pt x="3355596" y="1862718"/>
                  </a:lnTo>
                  <a:lnTo>
                    <a:pt x="3417800" y="1862718"/>
                  </a:lnTo>
                  <a:lnTo>
                    <a:pt x="3480003" y="1862718"/>
                  </a:lnTo>
                  <a:lnTo>
                    <a:pt x="3480003" y="1738311"/>
                  </a:lnTo>
                  <a:lnTo>
                    <a:pt x="3480003" y="1613905"/>
                  </a:lnTo>
                  <a:lnTo>
                    <a:pt x="3542206" y="1613905"/>
                  </a:lnTo>
                  <a:lnTo>
                    <a:pt x="3604409" y="1613905"/>
                  </a:lnTo>
                  <a:lnTo>
                    <a:pt x="3604409" y="1924921"/>
                  </a:lnTo>
                  <a:lnTo>
                    <a:pt x="3604409" y="2235938"/>
                  </a:lnTo>
                  <a:lnTo>
                    <a:pt x="3542206" y="2235938"/>
                  </a:lnTo>
                  <a:lnTo>
                    <a:pt x="3480003" y="2235938"/>
                  </a:lnTo>
                  <a:lnTo>
                    <a:pt x="3480003" y="2111531"/>
                  </a:lnTo>
                  <a:lnTo>
                    <a:pt x="3480003" y="1987124"/>
                  </a:lnTo>
                  <a:lnTo>
                    <a:pt x="3231190" y="1987124"/>
                  </a:lnTo>
                  <a:lnTo>
                    <a:pt x="2982377" y="1987124"/>
                  </a:lnTo>
                  <a:lnTo>
                    <a:pt x="2982377" y="2049328"/>
                  </a:lnTo>
                  <a:lnTo>
                    <a:pt x="2982377" y="2111531"/>
                  </a:lnTo>
                  <a:lnTo>
                    <a:pt x="2920173" y="2111531"/>
                  </a:lnTo>
                  <a:lnTo>
                    <a:pt x="2857970" y="2111531"/>
                  </a:lnTo>
                  <a:lnTo>
                    <a:pt x="2857970" y="2173734"/>
                  </a:lnTo>
                  <a:lnTo>
                    <a:pt x="2857970" y="2235938"/>
                  </a:lnTo>
                  <a:lnTo>
                    <a:pt x="2795767" y="2235938"/>
                  </a:lnTo>
                  <a:lnTo>
                    <a:pt x="2733564" y="2235938"/>
                  </a:lnTo>
                  <a:lnTo>
                    <a:pt x="2733564" y="2298141"/>
                  </a:lnTo>
                  <a:lnTo>
                    <a:pt x="2733564" y="2360344"/>
                  </a:lnTo>
                  <a:lnTo>
                    <a:pt x="2671360" y="2360344"/>
                  </a:lnTo>
                  <a:lnTo>
                    <a:pt x="2609157" y="2360344"/>
                  </a:lnTo>
                  <a:lnTo>
                    <a:pt x="2609157" y="2298141"/>
                  </a:lnTo>
                  <a:lnTo>
                    <a:pt x="2609157" y="2235938"/>
                  </a:lnTo>
                  <a:lnTo>
                    <a:pt x="2546954" y="2235938"/>
                  </a:lnTo>
                  <a:lnTo>
                    <a:pt x="2484751" y="2235938"/>
                  </a:lnTo>
                  <a:lnTo>
                    <a:pt x="2484751" y="2173734"/>
                  </a:lnTo>
                  <a:lnTo>
                    <a:pt x="2484751" y="2111531"/>
                  </a:lnTo>
                  <a:lnTo>
                    <a:pt x="2422547" y="2111531"/>
                  </a:lnTo>
                  <a:lnTo>
                    <a:pt x="2360344" y="2111531"/>
                  </a:lnTo>
                  <a:lnTo>
                    <a:pt x="2360344" y="2235938"/>
                  </a:lnTo>
                  <a:lnTo>
                    <a:pt x="2360344" y="2360344"/>
                  </a:lnTo>
                  <a:lnTo>
                    <a:pt x="2422547" y="2360344"/>
                  </a:lnTo>
                  <a:lnTo>
                    <a:pt x="2484751" y="2360344"/>
                  </a:lnTo>
                  <a:lnTo>
                    <a:pt x="2484751" y="2422547"/>
                  </a:lnTo>
                  <a:lnTo>
                    <a:pt x="2484751" y="2484751"/>
                  </a:lnTo>
                  <a:lnTo>
                    <a:pt x="2609157" y="2484751"/>
                  </a:lnTo>
                  <a:lnTo>
                    <a:pt x="2733564" y="2484751"/>
                  </a:lnTo>
                  <a:lnTo>
                    <a:pt x="2733564" y="2546954"/>
                  </a:lnTo>
                  <a:lnTo>
                    <a:pt x="2733564" y="2609157"/>
                  </a:lnTo>
                  <a:lnTo>
                    <a:pt x="2671360" y="2609157"/>
                  </a:lnTo>
                  <a:lnTo>
                    <a:pt x="2609157" y="2609157"/>
                  </a:lnTo>
                  <a:lnTo>
                    <a:pt x="2609157" y="2733564"/>
                  </a:lnTo>
                  <a:lnTo>
                    <a:pt x="2609157" y="2857970"/>
                  </a:lnTo>
                  <a:lnTo>
                    <a:pt x="2546954" y="2857970"/>
                  </a:lnTo>
                  <a:lnTo>
                    <a:pt x="2484751" y="2857970"/>
                  </a:lnTo>
                  <a:lnTo>
                    <a:pt x="2484751" y="2733564"/>
                  </a:lnTo>
                  <a:lnTo>
                    <a:pt x="2484751" y="2609157"/>
                  </a:lnTo>
                  <a:lnTo>
                    <a:pt x="2422547" y="2609157"/>
                  </a:lnTo>
                  <a:lnTo>
                    <a:pt x="2360344" y="2609157"/>
                  </a:lnTo>
                  <a:lnTo>
                    <a:pt x="2360344" y="2795767"/>
                  </a:lnTo>
                  <a:lnTo>
                    <a:pt x="2360344" y="2982377"/>
                  </a:lnTo>
                  <a:lnTo>
                    <a:pt x="2422547" y="2982377"/>
                  </a:lnTo>
                  <a:lnTo>
                    <a:pt x="2484751" y="2982377"/>
                  </a:lnTo>
                  <a:lnTo>
                    <a:pt x="2484751" y="3044580"/>
                  </a:lnTo>
                  <a:lnTo>
                    <a:pt x="2484751" y="3106783"/>
                  </a:lnTo>
                  <a:lnTo>
                    <a:pt x="2546954" y="3106783"/>
                  </a:lnTo>
                  <a:lnTo>
                    <a:pt x="2609157" y="3106783"/>
                  </a:lnTo>
                  <a:lnTo>
                    <a:pt x="2609157" y="3231190"/>
                  </a:lnTo>
                  <a:lnTo>
                    <a:pt x="2609157" y="3355596"/>
                  </a:lnTo>
                  <a:lnTo>
                    <a:pt x="2546954" y="3355596"/>
                  </a:lnTo>
                  <a:lnTo>
                    <a:pt x="2484751" y="3355596"/>
                  </a:lnTo>
                  <a:lnTo>
                    <a:pt x="2484751" y="3417800"/>
                  </a:lnTo>
                  <a:lnTo>
                    <a:pt x="2484751" y="3480003"/>
                  </a:lnTo>
                  <a:lnTo>
                    <a:pt x="2422547" y="3480003"/>
                  </a:lnTo>
                  <a:lnTo>
                    <a:pt x="2360344" y="3480003"/>
                  </a:lnTo>
                  <a:lnTo>
                    <a:pt x="2360344" y="3542206"/>
                  </a:lnTo>
                  <a:lnTo>
                    <a:pt x="2360344" y="3604409"/>
                  </a:lnTo>
                  <a:lnTo>
                    <a:pt x="2298141" y="3604409"/>
                  </a:lnTo>
                  <a:lnTo>
                    <a:pt x="2235938" y="3604409"/>
                  </a:lnTo>
                  <a:lnTo>
                    <a:pt x="2235938" y="3480003"/>
                  </a:lnTo>
                  <a:lnTo>
                    <a:pt x="2235938" y="3355596"/>
                  </a:lnTo>
                  <a:lnTo>
                    <a:pt x="2360344" y="3355596"/>
                  </a:lnTo>
                  <a:lnTo>
                    <a:pt x="2484751" y="3355596"/>
                  </a:lnTo>
                  <a:lnTo>
                    <a:pt x="2484751" y="3231190"/>
                  </a:lnTo>
                  <a:lnTo>
                    <a:pt x="2484751" y="3106783"/>
                  </a:lnTo>
                  <a:lnTo>
                    <a:pt x="2422547" y="3106783"/>
                  </a:lnTo>
                  <a:lnTo>
                    <a:pt x="2360344" y="3106783"/>
                  </a:lnTo>
                  <a:lnTo>
                    <a:pt x="2360344" y="3168986"/>
                  </a:lnTo>
                  <a:lnTo>
                    <a:pt x="2360344" y="3231190"/>
                  </a:lnTo>
                  <a:lnTo>
                    <a:pt x="2235938" y="3231190"/>
                  </a:lnTo>
                  <a:lnTo>
                    <a:pt x="2111531" y="3231190"/>
                  </a:lnTo>
                  <a:lnTo>
                    <a:pt x="2111531" y="3106783"/>
                  </a:lnTo>
                  <a:lnTo>
                    <a:pt x="2111531" y="2982377"/>
                  </a:lnTo>
                  <a:lnTo>
                    <a:pt x="2173734" y="2982377"/>
                  </a:lnTo>
                  <a:lnTo>
                    <a:pt x="2235938" y="2982377"/>
                  </a:lnTo>
                  <a:lnTo>
                    <a:pt x="2235938" y="2795767"/>
                  </a:lnTo>
                  <a:lnTo>
                    <a:pt x="2235938" y="2609157"/>
                  </a:lnTo>
                  <a:lnTo>
                    <a:pt x="2049328" y="2609157"/>
                  </a:lnTo>
                  <a:lnTo>
                    <a:pt x="1862718" y="2609157"/>
                  </a:lnTo>
                  <a:lnTo>
                    <a:pt x="1862718" y="2795767"/>
                  </a:lnTo>
                  <a:lnTo>
                    <a:pt x="1862718" y="2982377"/>
                  </a:lnTo>
                  <a:lnTo>
                    <a:pt x="1924921" y="2982377"/>
                  </a:lnTo>
                  <a:lnTo>
                    <a:pt x="1987124" y="2982377"/>
                  </a:lnTo>
                  <a:lnTo>
                    <a:pt x="1987124" y="3106783"/>
                  </a:lnTo>
                  <a:lnTo>
                    <a:pt x="1987124" y="3231190"/>
                  </a:lnTo>
                  <a:lnTo>
                    <a:pt x="1924921" y="3231190"/>
                  </a:lnTo>
                  <a:lnTo>
                    <a:pt x="1862718" y="3231190"/>
                  </a:lnTo>
                  <a:lnTo>
                    <a:pt x="1862718" y="3293393"/>
                  </a:lnTo>
                  <a:lnTo>
                    <a:pt x="1862718" y="3355596"/>
                  </a:lnTo>
                  <a:lnTo>
                    <a:pt x="1924921" y="3355596"/>
                  </a:lnTo>
                  <a:lnTo>
                    <a:pt x="1987124" y="3355596"/>
                  </a:lnTo>
                  <a:lnTo>
                    <a:pt x="1987124" y="3480003"/>
                  </a:lnTo>
                  <a:lnTo>
                    <a:pt x="1987124" y="3604409"/>
                  </a:lnTo>
                  <a:lnTo>
                    <a:pt x="1489498" y="3604409"/>
                  </a:lnTo>
                  <a:lnTo>
                    <a:pt x="991872" y="3604409"/>
                  </a:lnTo>
                  <a:lnTo>
                    <a:pt x="991872" y="3417800"/>
                  </a:lnTo>
                  <a:close/>
                  <a:moveTo>
                    <a:pt x="1365092" y="3417800"/>
                  </a:moveTo>
                  <a:lnTo>
                    <a:pt x="1365092" y="3355596"/>
                  </a:lnTo>
                  <a:lnTo>
                    <a:pt x="1427295" y="3355596"/>
                  </a:lnTo>
                  <a:lnTo>
                    <a:pt x="1489498" y="3355596"/>
                  </a:lnTo>
                  <a:lnTo>
                    <a:pt x="1489498" y="3417800"/>
                  </a:lnTo>
                  <a:lnTo>
                    <a:pt x="1489498" y="3480003"/>
                  </a:lnTo>
                  <a:lnTo>
                    <a:pt x="1551702" y="3480003"/>
                  </a:lnTo>
                  <a:lnTo>
                    <a:pt x="1613905" y="3480003"/>
                  </a:lnTo>
                  <a:lnTo>
                    <a:pt x="1613905" y="3417800"/>
                  </a:lnTo>
                  <a:lnTo>
                    <a:pt x="1613905" y="3355596"/>
                  </a:lnTo>
                  <a:lnTo>
                    <a:pt x="1551702" y="3355596"/>
                  </a:lnTo>
                  <a:lnTo>
                    <a:pt x="1489498" y="3355596"/>
                  </a:lnTo>
                  <a:lnTo>
                    <a:pt x="1489498" y="3293393"/>
                  </a:lnTo>
                  <a:lnTo>
                    <a:pt x="1489498" y="3231190"/>
                  </a:lnTo>
                  <a:lnTo>
                    <a:pt x="1613905" y="3231190"/>
                  </a:lnTo>
                  <a:lnTo>
                    <a:pt x="1738311" y="3231190"/>
                  </a:lnTo>
                  <a:lnTo>
                    <a:pt x="1738311" y="3168986"/>
                  </a:lnTo>
                  <a:lnTo>
                    <a:pt x="1738311" y="3106783"/>
                  </a:lnTo>
                  <a:lnTo>
                    <a:pt x="1800515" y="3106783"/>
                  </a:lnTo>
                  <a:lnTo>
                    <a:pt x="1862718" y="3106783"/>
                  </a:lnTo>
                  <a:lnTo>
                    <a:pt x="1862718" y="3044580"/>
                  </a:lnTo>
                  <a:lnTo>
                    <a:pt x="1862718" y="2982377"/>
                  </a:lnTo>
                  <a:lnTo>
                    <a:pt x="1800515" y="2982377"/>
                  </a:lnTo>
                  <a:lnTo>
                    <a:pt x="1738311" y="2982377"/>
                  </a:lnTo>
                  <a:lnTo>
                    <a:pt x="1738311" y="3044580"/>
                  </a:lnTo>
                  <a:lnTo>
                    <a:pt x="1738311" y="3106783"/>
                  </a:lnTo>
                  <a:lnTo>
                    <a:pt x="1676108" y="3106783"/>
                  </a:lnTo>
                  <a:lnTo>
                    <a:pt x="1613905" y="3106783"/>
                  </a:lnTo>
                  <a:lnTo>
                    <a:pt x="1613905" y="2982377"/>
                  </a:lnTo>
                  <a:lnTo>
                    <a:pt x="1613905" y="2857970"/>
                  </a:lnTo>
                  <a:lnTo>
                    <a:pt x="1676108" y="2857970"/>
                  </a:lnTo>
                  <a:lnTo>
                    <a:pt x="1738311" y="2857970"/>
                  </a:lnTo>
                  <a:lnTo>
                    <a:pt x="1738311" y="2733564"/>
                  </a:lnTo>
                  <a:lnTo>
                    <a:pt x="1738311" y="2609157"/>
                  </a:lnTo>
                  <a:lnTo>
                    <a:pt x="1551702" y="2609157"/>
                  </a:lnTo>
                  <a:lnTo>
                    <a:pt x="1365092" y="2609157"/>
                  </a:lnTo>
                  <a:lnTo>
                    <a:pt x="1365092" y="2422547"/>
                  </a:lnTo>
                  <a:lnTo>
                    <a:pt x="1365092" y="2235938"/>
                  </a:lnTo>
                  <a:lnTo>
                    <a:pt x="1302889" y="2235938"/>
                  </a:lnTo>
                  <a:lnTo>
                    <a:pt x="1240685" y="2235938"/>
                  </a:lnTo>
                  <a:lnTo>
                    <a:pt x="1240685" y="2298141"/>
                  </a:lnTo>
                  <a:lnTo>
                    <a:pt x="1240685" y="2360344"/>
                  </a:lnTo>
                  <a:lnTo>
                    <a:pt x="1178482" y="2360344"/>
                  </a:lnTo>
                  <a:lnTo>
                    <a:pt x="1116279" y="2360344"/>
                  </a:lnTo>
                  <a:lnTo>
                    <a:pt x="1116279" y="2422547"/>
                  </a:lnTo>
                  <a:lnTo>
                    <a:pt x="1116279" y="2484751"/>
                  </a:lnTo>
                  <a:lnTo>
                    <a:pt x="1178482" y="2484751"/>
                  </a:lnTo>
                  <a:lnTo>
                    <a:pt x="1240685" y="2484751"/>
                  </a:lnTo>
                  <a:lnTo>
                    <a:pt x="1240685" y="2609157"/>
                  </a:lnTo>
                  <a:lnTo>
                    <a:pt x="1240685" y="2733564"/>
                  </a:lnTo>
                  <a:lnTo>
                    <a:pt x="1178482" y="2733564"/>
                  </a:lnTo>
                  <a:lnTo>
                    <a:pt x="1116279" y="2733564"/>
                  </a:lnTo>
                  <a:lnTo>
                    <a:pt x="1116279" y="2795767"/>
                  </a:lnTo>
                  <a:lnTo>
                    <a:pt x="1116279" y="2857970"/>
                  </a:lnTo>
                  <a:lnTo>
                    <a:pt x="1178482" y="2857970"/>
                  </a:lnTo>
                  <a:lnTo>
                    <a:pt x="1240685" y="2857970"/>
                  </a:lnTo>
                  <a:lnTo>
                    <a:pt x="1240685" y="2795767"/>
                  </a:lnTo>
                  <a:lnTo>
                    <a:pt x="1240685" y="2733564"/>
                  </a:lnTo>
                  <a:lnTo>
                    <a:pt x="1302889" y="2733564"/>
                  </a:lnTo>
                  <a:lnTo>
                    <a:pt x="1365092" y="2733564"/>
                  </a:lnTo>
                  <a:lnTo>
                    <a:pt x="1365092" y="2795767"/>
                  </a:lnTo>
                  <a:lnTo>
                    <a:pt x="1365092" y="2857970"/>
                  </a:lnTo>
                  <a:lnTo>
                    <a:pt x="1427295" y="2857970"/>
                  </a:lnTo>
                  <a:lnTo>
                    <a:pt x="1489498" y="2857970"/>
                  </a:lnTo>
                  <a:lnTo>
                    <a:pt x="1489498" y="2920173"/>
                  </a:lnTo>
                  <a:lnTo>
                    <a:pt x="1489498" y="2982377"/>
                  </a:lnTo>
                  <a:lnTo>
                    <a:pt x="1427295" y="2982377"/>
                  </a:lnTo>
                  <a:lnTo>
                    <a:pt x="1365092" y="2982377"/>
                  </a:lnTo>
                  <a:lnTo>
                    <a:pt x="1365092" y="3168986"/>
                  </a:lnTo>
                  <a:lnTo>
                    <a:pt x="1365092" y="3355596"/>
                  </a:lnTo>
                  <a:lnTo>
                    <a:pt x="1302889" y="3355596"/>
                  </a:lnTo>
                  <a:lnTo>
                    <a:pt x="1240685" y="3355596"/>
                  </a:lnTo>
                  <a:lnTo>
                    <a:pt x="1240685" y="3417800"/>
                  </a:lnTo>
                  <a:lnTo>
                    <a:pt x="1240685" y="3480003"/>
                  </a:lnTo>
                  <a:lnTo>
                    <a:pt x="1302889" y="3480003"/>
                  </a:lnTo>
                  <a:lnTo>
                    <a:pt x="1365092" y="3480003"/>
                  </a:lnTo>
                  <a:lnTo>
                    <a:pt x="1365092" y="3417800"/>
                  </a:lnTo>
                  <a:close/>
                  <a:moveTo>
                    <a:pt x="1240685" y="3044580"/>
                  </a:moveTo>
                  <a:lnTo>
                    <a:pt x="1240685" y="2982377"/>
                  </a:lnTo>
                  <a:lnTo>
                    <a:pt x="1178482" y="2982377"/>
                  </a:lnTo>
                  <a:lnTo>
                    <a:pt x="1116279" y="2982377"/>
                  </a:lnTo>
                  <a:lnTo>
                    <a:pt x="1116279" y="3044580"/>
                  </a:lnTo>
                  <a:lnTo>
                    <a:pt x="1116279" y="3106783"/>
                  </a:lnTo>
                  <a:lnTo>
                    <a:pt x="1178482" y="3106783"/>
                  </a:lnTo>
                  <a:lnTo>
                    <a:pt x="1240685" y="3106783"/>
                  </a:lnTo>
                  <a:lnTo>
                    <a:pt x="1240685" y="3044580"/>
                  </a:lnTo>
                  <a:close/>
                  <a:moveTo>
                    <a:pt x="2360344" y="3044580"/>
                  </a:moveTo>
                  <a:lnTo>
                    <a:pt x="2360344" y="2982377"/>
                  </a:lnTo>
                  <a:lnTo>
                    <a:pt x="2298141" y="2982377"/>
                  </a:lnTo>
                  <a:lnTo>
                    <a:pt x="2235938" y="2982377"/>
                  </a:lnTo>
                  <a:lnTo>
                    <a:pt x="2235938" y="3044580"/>
                  </a:lnTo>
                  <a:lnTo>
                    <a:pt x="2235938" y="3106783"/>
                  </a:lnTo>
                  <a:lnTo>
                    <a:pt x="2298141" y="3106783"/>
                  </a:lnTo>
                  <a:lnTo>
                    <a:pt x="2360344" y="3106783"/>
                  </a:lnTo>
                  <a:lnTo>
                    <a:pt x="2360344" y="3044580"/>
                  </a:lnTo>
                  <a:close/>
                  <a:moveTo>
                    <a:pt x="1738311" y="2298141"/>
                  </a:moveTo>
                  <a:lnTo>
                    <a:pt x="1738311" y="2111531"/>
                  </a:lnTo>
                  <a:lnTo>
                    <a:pt x="1613905" y="2111531"/>
                  </a:lnTo>
                  <a:lnTo>
                    <a:pt x="1489498" y="2111531"/>
                  </a:lnTo>
                  <a:lnTo>
                    <a:pt x="1489498" y="2173734"/>
                  </a:lnTo>
                  <a:lnTo>
                    <a:pt x="1489498" y="2235938"/>
                  </a:lnTo>
                  <a:lnTo>
                    <a:pt x="1551702" y="2235938"/>
                  </a:lnTo>
                  <a:lnTo>
                    <a:pt x="1613905" y="2235938"/>
                  </a:lnTo>
                  <a:lnTo>
                    <a:pt x="1613905" y="2360344"/>
                  </a:lnTo>
                  <a:lnTo>
                    <a:pt x="1613905" y="2484751"/>
                  </a:lnTo>
                  <a:lnTo>
                    <a:pt x="1676108" y="2484751"/>
                  </a:lnTo>
                  <a:lnTo>
                    <a:pt x="1738311" y="2484751"/>
                  </a:lnTo>
                  <a:lnTo>
                    <a:pt x="1738311" y="2298141"/>
                  </a:lnTo>
                  <a:close/>
                  <a:moveTo>
                    <a:pt x="2360344" y="2422547"/>
                  </a:moveTo>
                  <a:lnTo>
                    <a:pt x="2360344" y="2360344"/>
                  </a:lnTo>
                  <a:lnTo>
                    <a:pt x="2235938" y="2360344"/>
                  </a:lnTo>
                  <a:lnTo>
                    <a:pt x="2111531" y="2360344"/>
                  </a:lnTo>
                  <a:lnTo>
                    <a:pt x="2111531" y="2235938"/>
                  </a:lnTo>
                  <a:lnTo>
                    <a:pt x="2111531" y="2111531"/>
                  </a:lnTo>
                  <a:lnTo>
                    <a:pt x="2173734" y="2111531"/>
                  </a:lnTo>
                  <a:lnTo>
                    <a:pt x="2235938" y="2111531"/>
                  </a:lnTo>
                  <a:lnTo>
                    <a:pt x="2235938" y="2049328"/>
                  </a:lnTo>
                  <a:lnTo>
                    <a:pt x="2235938" y="1987124"/>
                  </a:lnTo>
                  <a:lnTo>
                    <a:pt x="2484751" y="1987124"/>
                  </a:lnTo>
                  <a:lnTo>
                    <a:pt x="2733564" y="1987124"/>
                  </a:lnTo>
                  <a:lnTo>
                    <a:pt x="2733564" y="1924921"/>
                  </a:lnTo>
                  <a:lnTo>
                    <a:pt x="2733564" y="1862718"/>
                  </a:lnTo>
                  <a:lnTo>
                    <a:pt x="2795767" y="1862718"/>
                  </a:lnTo>
                  <a:lnTo>
                    <a:pt x="2857970" y="1862718"/>
                  </a:lnTo>
                  <a:lnTo>
                    <a:pt x="2857970" y="1676108"/>
                  </a:lnTo>
                  <a:lnTo>
                    <a:pt x="2857970" y="1489498"/>
                  </a:lnTo>
                  <a:lnTo>
                    <a:pt x="2920173" y="1489498"/>
                  </a:lnTo>
                  <a:lnTo>
                    <a:pt x="2982377" y="1489498"/>
                  </a:lnTo>
                  <a:lnTo>
                    <a:pt x="2982377" y="1551702"/>
                  </a:lnTo>
                  <a:lnTo>
                    <a:pt x="2982377" y="1613905"/>
                  </a:lnTo>
                  <a:lnTo>
                    <a:pt x="3044580" y="1613905"/>
                  </a:lnTo>
                  <a:lnTo>
                    <a:pt x="3106783" y="1613905"/>
                  </a:lnTo>
                  <a:lnTo>
                    <a:pt x="3106783" y="1738311"/>
                  </a:lnTo>
                  <a:lnTo>
                    <a:pt x="3106783" y="1862718"/>
                  </a:lnTo>
                  <a:lnTo>
                    <a:pt x="3168986" y="1862718"/>
                  </a:lnTo>
                  <a:lnTo>
                    <a:pt x="3231190" y="1862718"/>
                  </a:lnTo>
                  <a:lnTo>
                    <a:pt x="3231190" y="1738311"/>
                  </a:lnTo>
                  <a:lnTo>
                    <a:pt x="3231190" y="1613905"/>
                  </a:lnTo>
                  <a:lnTo>
                    <a:pt x="3168986" y="1613905"/>
                  </a:lnTo>
                  <a:lnTo>
                    <a:pt x="3106783" y="1613905"/>
                  </a:lnTo>
                  <a:lnTo>
                    <a:pt x="3106783" y="1551702"/>
                  </a:lnTo>
                  <a:lnTo>
                    <a:pt x="3106783" y="1489498"/>
                  </a:lnTo>
                  <a:lnTo>
                    <a:pt x="3168986" y="1489498"/>
                  </a:lnTo>
                  <a:lnTo>
                    <a:pt x="3231190" y="1489498"/>
                  </a:lnTo>
                  <a:lnTo>
                    <a:pt x="3231190" y="1427295"/>
                  </a:lnTo>
                  <a:lnTo>
                    <a:pt x="3231190" y="1365092"/>
                  </a:lnTo>
                  <a:lnTo>
                    <a:pt x="3168986" y="1365092"/>
                  </a:lnTo>
                  <a:lnTo>
                    <a:pt x="3106783" y="1365092"/>
                  </a:lnTo>
                  <a:lnTo>
                    <a:pt x="3106783" y="1427295"/>
                  </a:lnTo>
                  <a:lnTo>
                    <a:pt x="3106783" y="1489498"/>
                  </a:lnTo>
                  <a:lnTo>
                    <a:pt x="3044580" y="1489498"/>
                  </a:lnTo>
                  <a:lnTo>
                    <a:pt x="2982377" y="1489498"/>
                  </a:lnTo>
                  <a:lnTo>
                    <a:pt x="2982377" y="1427295"/>
                  </a:lnTo>
                  <a:lnTo>
                    <a:pt x="2982377" y="1365092"/>
                  </a:lnTo>
                  <a:lnTo>
                    <a:pt x="2920173" y="1365092"/>
                  </a:lnTo>
                  <a:lnTo>
                    <a:pt x="2857970" y="1365092"/>
                  </a:lnTo>
                  <a:lnTo>
                    <a:pt x="2857970" y="1302889"/>
                  </a:lnTo>
                  <a:lnTo>
                    <a:pt x="2857970" y="1240685"/>
                  </a:lnTo>
                  <a:lnTo>
                    <a:pt x="2982377" y="1240685"/>
                  </a:lnTo>
                  <a:lnTo>
                    <a:pt x="3106783" y="1240685"/>
                  </a:lnTo>
                  <a:lnTo>
                    <a:pt x="3106783" y="1178482"/>
                  </a:lnTo>
                  <a:lnTo>
                    <a:pt x="3106783" y="1116279"/>
                  </a:lnTo>
                  <a:lnTo>
                    <a:pt x="2982377" y="1116279"/>
                  </a:lnTo>
                  <a:lnTo>
                    <a:pt x="2857970" y="1116279"/>
                  </a:lnTo>
                  <a:lnTo>
                    <a:pt x="2857970" y="1178482"/>
                  </a:lnTo>
                  <a:lnTo>
                    <a:pt x="2857970" y="1240685"/>
                  </a:lnTo>
                  <a:lnTo>
                    <a:pt x="2795767" y="1240685"/>
                  </a:lnTo>
                  <a:lnTo>
                    <a:pt x="2733564" y="1240685"/>
                  </a:lnTo>
                  <a:lnTo>
                    <a:pt x="2733564" y="1178482"/>
                  </a:lnTo>
                  <a:lnTo>
                    <a:pt x="2733564" y="1116279"/>
                  </a:lnTo>
                  <a:lnTo>
                    <a:pt x="2609157" y="1116279"/>
                  </a:lnTo>
                  <a:lnTo>
                    <a:pt x="2484751" y="1116279"/>
                  </a:lnTo>
                  <a:lnTo>
                    <a:pt x="2484751" y="1240685"/>
                  </a:lnTo>
                  <a:lnTo>
                    <a:pt x="2484751" y="1365092"/>
                  </a:lnTo>
                  <a:lnTo>
                    <a:pt x="2546954" y="1365092"/>
                  </a:lnTo>
                  <a:lnTo>
                    <a:pt x="2609157" y="1365092"/>
                  </a:lnTo>
                  <a:lnTo>
                    <a:pt x="2609157" y="1489498"/>
                  </a:lnTo>
                  <a:lnTo>
                    <a:pt x="2609157" y="1613905"/>
                  </a:lnTo>
                  <a:lnTo>
                    <a:pt x="2546954" y="1613905"/>
                  </a:lnTo>
                  <a:lnTo>
                    <a:pt x="2484751" y="1613905"/>
                  </a:lnTo>
                  <a:lnTo>
                    <a:pt x="2484751" y="1738311"/>
                  </a:lnTo>
                  <a:lnTo>
                    <a:pt x="2484751" y="1862718"/>
                  </a:lnTo>
                  <a:lnTo>
                    <a:pt x="2422547" y="1862718"/>
                  </a:lnTo>
                  <a:lnTo>
                    <a:pt x="2360344" y="1862718"/>
                  </a:lnTo>
                  <a:lnTo>
                    <a:pt x="2360344" y="1738311"/>
                  </a:lnTo>
                  <a:lnTo>
                    <a:pt x="2360344" y="1613905"/>
                  </a:lnTo>
                  <a:lnTo>
                    <a:pt x="2298141" y="1613905"/>
                  </a:lnTo>
                  <a:lnTo>
                    <a:pt x="2235938" y="1613905"/>
                  </a:lnTo>
                  <a:lnTo>
                    <a:pt x="2235938" y="1551702"/>
                  </a:lnTo>
                  <a:lnTo>
                    <a:pt x="2235938" y="1489498"/>
                  </a:lnTo>
                  <a:lnTo>
                    <a:pt x="2298141" y="1489498"/>
                  </a:lnTo>
                  <a:lnTo>
                    <a:pt x="2360344" y="1489498"/>
                  </a:lnTo>
                  <a:lnTo>
                    <a:pt x="2360344" y="1427295"/>
                  </a:lnTo>
                  <a:lnTo>
                    <a:pt x="2360344" y="1365092"/>
                  </a:lnTo>
                  <a:lnTo>
                    <a:pt x="2298141" y="1365092"/>
                  </a:lnTo>
                  <a:lnTo>
                    <a:pt x="2235938" y="1365092"/>
                  </a:lnTo>
                  <a:lnTo>
                    <a:pt x="2235938" y="1427295"/>
                  </a:lnTo>
                  <a:lnTo>
                    <a:pt x="2235938" y="1489498"/>
                  </a:lnTo>
                  <a:lnTo>
                    <a:pt x="2173734" y="1489498"/>
                  </a:lnTo>
                  <a:lnTo>
                    <a:pt x="2111531" y="1489498"/>
                  </a:lnTo>
                  <a:lnTo>
                    <a:pt x="2111531" y="1427295"/>
                  </a:lnTo>
                  <a:lnTo>
                    <a:pt x="2111531" y="1365092"/>
                  </a:lnTo>
                  <a:lnTo>
                    <a:pt x="2049328" y="1365092"/>
                  </a:lnTo>
                  <a:lnTo>
                    <a:pt x="1987124" y="1365092"/>
                  </a:lnTo>
                  <a:lnTo>
                    <a:pt x="1987124" y="1302889"/>
                  </a:lnTo>
                  <a:lnTo>
                    <a:pt x="1987124" y="1240685"/>
                  </a:lnTo>
                  <a:lnTo>
                    <a:pt x="1924921" y="1240685"/>
                  </a:lnTo>
                  <a:lnTo>
                    <a:pt x="1862718" y="1240685"/>
                  </a:lnTo>
                  <a:lnTo>
                    <a:pt x="1862718" y="1178482"/>
                  </a:lnTo>
                  <a:lnTo>
                    <a:pt x="1862718" y="1116279"/>
                  </a:lnTo>
                  <a:lnTo>
                    <a:pt x="1987124" y="1116279"/>
                  </a:lnTo>
                  <a:lnTo>
                    <a:pt x="2111531" y="1116279"/>
                  </a:lnTo>
                  <a:lnTo>
                    <a:pt x="2111531" y="1178482"/>
                  </a:lnTo>
                  <a:lnTo>
                    <a:pt x="2111531" y="1240685"/>
                  </a:lnTo>
                  <a:lnTo>
                    <a:pt x="2173734" y="1240685"/>
                  </a:lnTo>
                  <a:lnTo>
                    <a:pt x="2235938" y="1240685"/>
                  </a:lnTo>
                  <a:lnTo>
                    <a:pt x="2235938" y="1116279"/>
                  </a:lnTo>
                  <a:lnTo>
                    <a:pt x="2235938" y="991872"/>
                  </a:lnTo>
                  <a:lnTo>
                    <a:pt x="2111531" y="991872"/>
                  </a:lnTo>
                  <a:lnTo>
                    <a:pt x="1987124" y="991872"/>
                  </a:lnTo>
                  <a:lnTo>
                    <a:pt x="1987124" y="929669"/>
                  </a:lnTo>
                  <a:lnTo>
                    <a:pt x="1987124" y="867466"/>
                  </a:lnTo>
                  <a:lnTo>
                    <a:pt x="1924921" y="867466"/>
                  </a:lnTo>
                  <a:lnTo>
                    <a:pt x="1862718" y="867466"/>
                  </a:lnTo>
                  <a:lnTo>
                    <a:pt x="1862718" y="805262"/>
                  </a:lnTo>
                  <a:lnTo>
                    <a:pt x="1862718" y="743059"/>
                  </a:lnTo>
                  <a:lnTo>
                    <a:pt x="1924921" y="743059"/>
                  </a:lnTo>
                  <a:lnTo>
                    <a:pt x="1987124" y="743059"/>
                  </a:lnTo>
                  <a:lnTo>
                    <a:pt x="1987124" y="680856"/>
                  </a:lnTo>
                  <a:lnTo>
                    <a:pt x="1987124" y="618653"/>
                  </a:lnTo>
                  <a:lnTo>
                    <a:pt x="1924921" y="618653"/>
                  </a:lnTo>
                  <a:lnTo>
                    <a:pt x="1862718" y="618653"/>
                  </a:lnTo>
                  <a:lnTo>
                    <a:pt x="1862718" y="556449"/>
                  </a:lnTo>
                  <a:lnTo>
                    <a:pt x="1862718" y="494246"/>
                  </a:lnTo>
                  <a:lnTo>
                    <a:pt x="1924921" y="494246"/>
                  </a:lnTo>
                  <a:lnTo>
                    <a:pt x="1987124" y="494246"/>
                  </a:lnTo>
                  <a:lnTo>
                    <a:pt x="1987124" y="369840"/>
                  </a:lnTo>
                  <a:lnTo>
                    <a:pt x="1987124" y="245433"/>
                  </a:lnTo>
                  <a:lnTo>
                    <a:pt x="1862718" y="245433"/>
                  </a:lnTo>
                  <a:lnTo>
                    <a:pt x="1738311" y="245433"/>
                  </a:lnTo>
                  <a:lnTo>
                    <a:pt x="1738311" y="307636"/>
                  </a:lnTo>
                  <a:lnTo>
                    <a:pt x="1738311" y="369840"/>
                  </a:lnTo>
                  <a:lnTo>
                    <a:pt x="1800515" y="369840"/>
                  </a:lnTo>
                  <a:lnTo>
                    <a:pt x="1862718" y="369840"/>
                  </a:lnTo>
                  <a:lnTo>
                    <a:pt x="1862718" y="432043"/>
                  </a:lnTo>
                  <a:lnTo>
                    <a:pt x="1862718" y="494246"/>
                  </a:lnTo>
                  <a:lnTo>
                    <a:pt x="1800515" y="494246"/>
                  </a:lnTo>
                  <a:lnTo>
                    <a:pt x="1738311" y="494246"/>
                  </a:lnTo>
                  <a:lnTo>
                    <a:pt x="1738311" y="867466"/>
                  </a:lnTo>
                  <a:lnTo>
                    <a:pt x="1738311" y="1240685"/>
                  </a:lnTo>
                  <a:lnTo>
                    <a:pt x="1800515" y="1240685"/>
                  </a:lnTo>
                  <a:lnTo>
                    <a:pt x="1862718" y="1240685"/>
                  </a:lnTo>
                  <a:lnTo>
                    <a:pt x="1862718" y="1302889"/>
                  </a:lnTo>
                  <a:lnTo>
                    <a:pt x="1862718" y="1365092"/>
                  </a:lnTo>
                  <a:lnTo>
                    <a:pt x="1676108" y="1365092"/>
                  </a:lnTo>
                  <a:lnTo>
                    <a:pt x="1489498" y="1365092"/>
                  </a:lnTo>
                  <a:lnTo>
                    <a:pt x="1489498" y="1302889"/>
                  </a:lnTo>
                  <a:lnTo>
                    <a:pt x="1489498" y="1240685"/>
                  </a:lnTo>
                  <a:lnTo>
                    <a:pt x="1551702" y="1240685"/>
                  </a:lnTo>
                  <a:lnTo>
                    <a:pt x="1613905" y="1240685"/>
                  </a:lnTo>
                  <a:lnTo>
                    <a:pt x="1613905" y="1054076"/>
                  </a:lnTo>
                  <a:lnTo>
                    <a:pt x="1613905" y="867466"/>
                  </a:lnTo>
                  <a:lnTo>
                    <a:pt x="1551702" y="867466"/>
                  </a:lnTo>
                  <a:lnTo>
                    <a:pt x="1489498" y="867466"/>
                  </a:lnTo>
                  <a:lnTo>
                    <a:pt x="1489498" y="743059"/>
                  </a:lnTo>
                  <a:lnTo>
                    <a:pt x="1489498" y="618653"/>
                  </a:lnTo>
                  <a:lnTo>
                    <a:pt x="1551702" y="618653"/>
                  </a:lnTo>
                  <a:lnTo>
                    <a:pt x="1613905" y="618653"/>
                  </a:lnTo>
                  <a:lnTo>
                    <a:pt x="1613905" y="432043"/>
                  </a:lnTo>
                  <a:lnTo>
                    <a:pt x="1613905" y="245433"/>
                  </a:lnTo>
                  <a:lnTo>
                    <a:pt x="1551702" y="245433"/>
                  </a:lnTo>
                  <a:lnTo>
                    <a:pt x="1489498" y="245433"/>
                  </a:lnTo>
                  <a:lnTo>
                    <a:pt x="1489498" y="432043"/>
                  </a:lnTo>
                  <a:lnTo>
                    <a:pt x="1489498" y="618653"/>
                  </a:lnTo>
                  <a:lnTo>
                    <a:pt x="1365092" y="618653"/>
                  </a:lnTo>
                  <a:lnTo>
                    <a:pt x="1240685" y="618653"/>
                  </a:lnTo>
                  <a:lnTo>
                    <a:pt x="1240685" y="494246"/>
                  </a:lnTo>
                  <a:lnTo>
                    <a:pt x="1240685" y="369840"/>
                  </a:lnTo>
                  <a:lnTo>
                    <a:pt x="1178482" y="369840"/>
                  </a:lnTo>
                  <a:lnTo>
                    <a:pt x="1116279" y="369840"/>
                  </a:lnTo>
                  <a:lnTo>
                    <a:pt x="1116279" y="494246"/>
                  </a:lnTo>
                  <a:lnTo>
                    <a:pt x="1116279" y="618653"/>
                  </a:lnTo>
                  <a:lnTo>
                    <a:pt x="1178482" y="618653"/>
                  </a:lnTo>
                  <a:lnTo>
                    <a:pt x="1240685" y="618653"/>
                  </a:lnTo>
                  <a:lnTo>
                    <a:pt x="1240685" y="680856"/>
                  </a:lnTo>
                  <a:lnTo>
                    <a:pt x="1240685" y="743059"/>
                  </a:lnTo>
                  <a:lnTo>
                    <a:pt x="1302889" y="743059"/>
                  </a:lnTo>
                  <a:lnTo>
                    <a:pt x="1365092" y="743059"/>
                  </a:lnTo>
                  <a:lnTo>
                    <a:pt x="1365092" y="805262"/>
                  </a:lnTo>
                  <a:lnTo>
                    <a:pt x="1365092" y="867466"/>
                  </a:lnTo>
                  <a:lnTo>
                    <a:pt x="1427295" y="867466"/>
                  </a:lnTo>
                  <a:lnTo>
                    <a:pt x="1489498" y="867466"/>
                  </a:lnTo>
                  <a:lnTo>
                    <a:pt x="1489498" y="929669"/>
                  </a:lnTo>
                  <a:lnTo>
                    <a:pt x="1489498" y="991872"/>
                  </a:lnTo>
                  <a:lnTo>
                    <a:pt x="1240685" y="991872"/>
                  </a:lnTo>
                  <a:lnTo>
                    <a:pt x="991872" y="991872"/>
                  </a:lnTo>
                  <a:lnTo>
                    <a:pt x="991872" y="1054076"/>
                  </a:lnTo>
                  <a:lnTo>
                    <a:pt x="991872" y="1116279"/>
                  </a:lnTo>
                  <a:lnTo>
                    <a:pt x="1054076" y="1116279"/>
                  </a:lnTo>
                  <a:lnTo>
                    <a:pt x="1116279" y="1116279"/>
                  </a:lnTo>
                  <a:lnTo>
                    <a:pt x="1116279" y="1178482"/>
                  </a:lnTo>
                  <a:lnTo>
                    <a:pt x="1116279" y="1240685"/>
                  </a:lnTo>
                  <a:lnTo>
                    <a:pt x="1054076" y="1240685"/>
                  </a:lnTo>
                  <a:lnTo>
                    <a:pt x="991872" y="1240685"/>
                  </a:lnTo>
                  <a:lnTo>
                    <a:pt x="991872" y="1365092"/>
                  </a:lnTo>
                  <a:lnTo>
                    <a:pt x="991872" y="1489498"/>
                  </a:lnTo>
                  <a:lnTo>
                    <a:pt x="929669" y="1489498"/>
                  </a:lnTo>
                  <a:lnTo>
                    <a:pt x="867466" y="1489498"/>
                  </a:lnTo>
                  <a:lnTo>
                    <a:pt x="867466" y="1427295"/>
                  </a:lnTo>
                  <a:lnTo>
                    <a:pt x="867466" y="1365092"/>
                  </a:lnTo>
                  <a:lnTo>
                    <a:pt x="743059" y="1365092"/>
                  </a:lnTo>
                  <a:lnTo>
                    <a:pt x="618653" y="1365092"/>
                  </a:lnTo>
                  <a:lnTo>
                    <a:pt x="618653" y="1302889"/>
                  </a:lnTo>
                  <a:lnTo>
                    <a:pt x="618653" y="1240685"/>
                  </a:lnTo>
                  <a:lnTo>
                    <a:pt x="743059" y="1240685"/>
                  </a:lnTo>
                  <a:lnTo>
                    <a:pt x="867466" y="1240685"/>
                  </a:lnTo>
                  <a:lnTo>
                    <a:pt x="867466" y="1178482"/>
                  </a:lnTo>
                  <a:lnTo>
                    <a:pt x="867466" y="1116279"/>
                  </a:lnTo>
                  <a:lnTo>
                    <a:pt x="743059" y="1116279"/>
                  </a:lnTo>
                  <a:lnTo>
                    <a:pt x="618653" y="1116279"/>
                  </a:lnTo>
                  <a:lnTo>
                    <a:pt x="618653" y="1178482"/>
                  </a:lnTo>
                  <a:lnTo>
                    <a:pt x="618653" y="1240685"/>
                  </a:lnTo>
                  <a:lnTo>
                    <a:pt x="556449" y="1240685"/>
                  </a:lnTo>
                  <a:lnTo>
                    <a:pt x="494246" y="1240685"/>
                  </a:lnTo>
                  <a:lnTo>
                    <a:pt x="494246" y="1365092"/>
                  </a:lnTo>
                  <a:lnTo>
                    <a:pt x="494246" y="1489498"/>
                  </a:lnTo>
                  <a:lnTo>
                    <a:pt x="432043" y="1489498"/>
                  </a:lnTo>
                  <a:lnTo>
                    <a:pt x="369840" y="1489498"/>
                  </a:lnTo>
                  <a:lnTo>
                    <a:pt x="369840" y="1551702"/>
                  </a:lnTo>
                  <a:lnTo>
                    <a:pt x="369840" y="1613905"/>
                  </a:lnTo>
                  <a:lnTo>
                    <a:pt x="307636" y="1613905"/>
                  </a:lnTo>
                  <a:lnTo>
                    <a:pt x="245433" y="1613905"/>
                  </a:lnTo>
                  <a:lnTo>
                    <a:pt x="245433" y="1489498"/>
                  </a:lnTo>
                  <a:lnTo>
                    <a:pt x="245433" y="1365092"/>
                  </a:lnTo>
                  <a:lnTo>
                    <a:pt x="307636" y="1365092"/>
                  </a:lnTo>
                  <a:lnTo>
                    <a:pt x="369840" y="1365092"/>
                  </a:lnTo>
                  <a:lnTo>
                    <a:pt x="369840" y="1302889"/>
                  </a:lnTo>
                  <a:lnTo>
                    <a:pt x="369840" y="1240685"/>
                  </a:lnTo>
                  <a:lnTo>
                    <a:pt x="307636" y="1240685"/>
                  </a:lnTo>
                  <a:lnTo>
                    <a:pt x="245433" y="1240685"/>
                  </a:lnTo>
                  <a:lnTo>
                    <a:pt x="245433" y="1302889"/>
                  </a:lnTo>
                  <a:lnTo>
                    <a:pt x="245433" y="1365092"/>
                  </a:lnTo>
                  <a:lnTo>
                    <a:pt x="183230" y="1365092"/>
                  </a:lnTo>
                  <a:lnTo>
                    <a:pt x="121027" y="1365092"/>
                  </a:lnTo>
                  <a:lnTo>
                    <a:pt x="121027" y="1489498"/>
                  </a:lnTo>
                  <a:lnTo>
                    <a:pt x="121027" y="1613905"/>
                  </a:lnTo>
                  <a:lnTo>
                    <a:pt x="183230" y="1613905"/>
                  </a:lnTo>
                  <a:lnTo>
                    <a:pt x="245433" y="1613905"/>
                  </a:lnTo>
                  <a:lnTo>
                    <a:pt x="245433" y="1676108"/>
                  </a:lnTo>
                  <a:lnTo>
                    <a:pt x="245433" y="1738311"/>
                  </a:lnTo>
                  <a:lnTo>
                    <a:pt x="307636" y="1738311"/>
                  </a:lnTo>
                  <a:lnTo>
                    <a:pt x="369840" y="1738311"/>
                  </a:lnTo>
                  <a:lnTo>
                    <a:pt x="369840" y="1676108"/>
                  </a:lnTo>
                  <a:lnTo>
                    <a:pt x="369840" y="1613905"/>
                  </a:lnTo>
                  <a:lnTo>
                    <a:pt x="432043" y="1613905"/>
                  </a:lnTo>
                  <a:lnTo>
                    <a:pt x="494246" y="1613905"/>
                  </a:lnTo>
                  <a:lnTo>
                    <a:pt x="494246" y="1676108"/>
                  </a:lnTo>
                  <a:lnTo>
                    <a:pt x="494246" y="1738311"/>
                  </a:lnTo>
                  <a:lnTo>
                    <a:pt x="680856" y="1738311"/>
                  </a:lnTo>
                  <a:lnTo>
                    <a:pt x="867466" y="1738311"/>
                  </a:lnTo>
                  <a:lnTo>
                    <a:pt x="867466" y="1676108"/>
                  </a:lnTo>
                  <a:lnTo>
                    <a:pt x="867466" y="1613905"/>
                  </a:lnTo>
                  <a:lnTo>
                    <a:pt x="929669" y="1613905"/>
                  </a:lnTo>
                  <a:lnTo>
                    <a:pt x="991872" y="1613905"/>
                  </a:lnTo>
                  <a:lnTo>
                    <a:pt x="991872" y="1551702"/>
                  </a:lnTo>
                  <a:lnTo>
                    <a:pt x="991872" y="1489498"/>
                  </a:lnTo>
                  <a:lnTo>
                    <a:pt x="1054076" y="1489498"/>
                  </a:lnTo>
                  <a:lnTo>
                    <a:pt x="1116279" y="1489498"/>
                  </a:lnTo>
                  <a:lnTo>
                    <a:pt x="1116279" y="1427295"/>
                  </a:lnTo>
                  <a:lnTo>
                    <a:pt x="1116279" y="1365092"/>
                  </a:lnTo>
                  <a:lnTo>
                    <a:pt x="1302889" y="1365092"/>
                  </a:lnTo>
                  <a:lnTo>
                    <a:pt x="1489498" y="1365092"/>
                  </a:lnTo>
                  <a:lnTo>
                    <a:pt x="1489498" y="1427295"/>
                  </a:lnTo>
                  <a:lnTo>
                    <a:pt x="1489498" y="1489498"/>
                  </a:lnTo>
                  <a:lnTo>
                    <a:pt x="1427295" y="1489498"/>
                  </a:lnTo>
                  <a:lnTo>
                    <a:pt x="1365092" y="1489498"/>
                  </a:lnTo>
                  <a:lnTo>
                    <a:pt x="1365092" y="1551702"/>
                  </a:lnTo>
                  <a:lnTo>
                    <a:pt x="1365092" y="1613905"/>
                  </a:lnTo>
                  <a:lnTo>
                    <a:pt x="1613905" y="1613905"/>
                  </a:lnTo>
                  <a:lnTo>
                    <a:pt x="1862718" y="1613905"/>
                  </a:lnTo>
                  <a:lnTo>
                    <a:pt x="1862718" y="1676108"/>
                  </a:lnTo>
                  <a:lnTo>
                    <a:pt x="1862718" y="1738311"/>
                  </a:lnTo>
                  <a:lnTo>
                    <a:pt x="1924921" y="1738311"/>
                  </a:lnTo>
                  <a:lnTo>
                    <a:pt x="1987124" y="1738311"/>
                  </a:lnTo>
                  <a:lnTo>
                    <a:pt x="1987124" y="1800515"/>
                  </a:lnTo>
                  <a:lnTo>
                    <a:pt x="1987124" y="1862718"/>
                  </a:lnTo>
                  <a:lnTo>
                    <a:pt x="1862718" y="1862718"/>
                  </a:lnTo>
                  <a:lnTo>
                    <a:pt x="1738311" y="1862718"/>
                  </a:lnTo>
                  <a:lnTo>
                    <a:pt x="1738311" y="1800515"/>
                  </a:lnTo>
                  <a:lnTo>
                    <a:pt x="1738311" y="1738311"/>
                  </a:lnTo>
                  <a:lnTo>
                    <a:pt x="1551702" y="1738311"/>
                  </a:lnTo>
                  <a:lnTo>
                    <a:pt x="1365092" y="1738311"/>
                  </a:lnTo>
                  <a:lnTo>
                    <a:pt x="1365092" y="1862718"/>
                  </a:lnTo>
                  <a:lnTo>
                    <a:pt x="1365092" y="1987124"/>
                  </a:lnTo>
                  <a:lnTo>
                    <a:pt x="1302889" y="1987124"/>
                  </a:lnTo>
                  <a:lnTo>
                    <a:pt x="1240685" y="1987124"/>
                  </a:lnTo>
                  <a:lnTo>
                    <a:pt x="1240685" y="2049328"/>
                  </a:lnTo>
                  <a:lnTo>
                    <a:pt x="1240685" y="2111531"/>
                  </a:lnTo>
                  <a:lnTo>
                    <a:pt x="1302889" y="2111531"/>
                  </a:lnTo>
                  <a:lnTo>
                    <a:pt x="1365092" y="2111531"/>
                  </a:lnTo>
                  <a:lnTo>
                    <a:pt x="1365092" y="2049328"/>
                  </a:lnTo>
                  <a:lnTo>
                    <a:pt x="1365092" y="1987124"/>
                  </a:lnTo>
                  <a:lnTo>
                    <a:pt x="1427295" y="1987124"/>
                  </a:lnTo>
                  <a:lnTo>
                    <a:pt x="1489498" y="1987124"/>
                  </a:lnTo>
                  <a:lnTo>
                    <a:pt x="1489498" y="1924921"/>
                  </a:lnTo>
                  <a:lnTo>
                    <a:pt x="1489498" y="1862718"/>
                  </a:lnTo>
                  <a:lnTo>
                    <a:pt x="1551702" y="1862718"/>
                  </a:lnTo>
                  <a:lnTo>
                    <a:pt x="1613905" y="1862718"/>
                  </a:lnTo>
                  <a:lnTo>
                    <a:pt x="1613905" y="1924921"/>
                  </a:lnTo>
                  <a:lnTo>
                    <a:pt x="1613905" y="1987124"/>
                  </a:lnTo>
                  <a:lnTo>
                    <a:pt x="1738311" y="1987124"/>
                  </a:lnTo>
                  <a:lnTo>
                    <a:pt x="1862718" y="1987124"/>
                  </a:lnTo>
                  <a:lnTo>
                    <a:pt x="1862718" y="2049328"/>
                  </a:lnTo>
                  <a:lnTo>
                    <a:pt x="1862718" y="2111531"/>
                  </a:lnTo>
                  <a:lnTo>
                    <a:pt x="1924921" y="2111531"/>
                  </a:lnTo>
                  <a:lnTo>
                    <a:pt x="1987124" y="2111531"/>
                  </a:lnTo>
                  <a:lnTo>
                    <a:pt x="1987124" y="2173734"/>
                  </a:lnTo>
                  <a:lnTo>
                    <a:pt x="1987124" y="2235938"/>
                  </a:lnTo>
                  <a:lnTo>
                    <a:pt x="1924921" y="2235938"/>
                  </a:lnTo>
                  <a:lnTo>
                    <a:pt x="1862718" y="2235938"/>
                  </a:lnTo>
                  <a:lnTo>
                    <a:pt x="1862718" y="2360344"/>
                  </a:lnTo>
                  <a:lnTo>
                    <a:pt x="1862718" y="2484751"/>
                  </a:lnTo>
                  <a:lnTo>
                    <a:pt x="2111531" y="2484751"/>
                  </a:lnTo>
                  <a:lnTo>
                    <a:pt x="2360344" y="2484751"/>
                  </a:lnTo>
                  <a:lnTo>
                    <a:pt x="2360344" y="2422547"/>
                  </a:lnTo>
                  <a:close/>
                  <a:moveTo>
                    <a:pt x="991872" y="2173734"/>
                  </a:moveTo>
                  <a:lnTo>
                    <a:pt x="991872" y="2111531"/>
                  </a:lnTo>
                  <a:lnTo>
                    <a:pt x="867466" y="2111531"/>
                  </a:lnTo>
                  <a:lnTo>
                    <a:pt x="743059" y="2111531"/>
                  </a:lnTo>
                  <a:lnTo>
                    <a:pt x="743059" y="2173734"/>
                  </a:lnTo>
                  <a:lnTo>
                    <a:pt x="743059" y="2235938"/>
                  </a:lnTo>
                  <a:lnTo>
                    <a:pt x="867466" y="2235938"/>
                  </a:lnTo>
                  <a:lnTo>
                    <a:pt x="991872" y="2235938"/>
                  </a:lnTo>
                  <a:lnTo>
                    <a:pt x="991872" y="2173734"/>
                  </a:lnTo>
                  <a:close/>
                  <a:moveTo>
                    <a:pt x="1240685" y="1676108"/>
                  </a:moveTo>
                  <a:lnTo>
                    <a:pt x="1240685" y="1613905"/>
                  </a:lnTo>
                  <a:lnTo>
                    <a:pt x="1178482" y="1613905"/>
                  </a:lnTo>
                  <a:lnTo>
                    <a:pt x="1116279" y="1613905"/>
                  </a:lnTo>
                  <a:lnTo>
                    <a:pt x="1116279" y="1676108"/>
                  </a:lnTo>
                  <a:lnTo>
                    <a:pt x="1116279" y="1738311"/>
                  </a:lnTo>
                  <a:lnTo>
                    <a:pt x="1178482" y="1738311"/>
                  </a:lnTo>
                  <a:lnTo>
                    <a:pt x="1240685" y="1738311"/>
                  </a:lnTo>
                  <a:lnTo>
                    <a:pt x="1240685" y="1676108"/>
                  </a:lnTo>
                  <a:close/>
                  <a:moveTo>
                    <a:pt x="2484751" y="929669"/>
                  </a:moveTo>
                  <a:lnTo>
                    <a:pt x="2484751" y="867466"/>
                  </a:lnTo>
                  <a:lnTo>
                    <a:pt x="2422547" y="867466"/>
                  </a:lnTo>
                  <a:lnTo>
                    <a:pt x="2360344" y="867466"/>
                  </a:lnTo>
                  <a:lnTo>
                    <a:pt x="2360344" y="805262"/>
                  </a:lnTo>
                  <a:lnTo>
                    <a:pt x="2360344" y="743059"/>
                  </a:lnTo>
                  <a:lnTo>
                    <a:pt x="2298141" y="743059"/>
                  </a:lnTo>
                  <a:lnTo>
                    <a:pt x="2235938" y="743059"/>
                  </a:lnTo>
                  <a:lnTo>
                    <a:pt x="2235938" y="680856"/>
                  </a:lnTo>
                  <a:lnTo>
                    <a:pt x="2235938" y="618653"/>
                  </a:lnTo>
                  <a:lnTo>
                    <a:pt x="2298141" y="618653"/>
                  </a:lnTo>
                  <a:lnTo>
                    <a:pt x="2360344" y="618653"/>
                  </a:lnTo>
                  <a:lnTo>
                    <a:pt x="2360344" y="556449"/>
                  </a:lnTo>
                  <a:lnTo>
                    <a:pt x="2360344" y="494246"/>
                  </a:lnTo>
                  <a:lnTo>
                    <a:pt x="2298141" y="494246"/>
                  </a:lnTo>
                  <a:lnTo>
                    <a:pt x="2235938" y="494246"/>
                  </a:lnTo>
                  <a:lnTo>
                    <a:pt x="2235938" y="556449"/>
                  </a:lnTo>
                  <a:lnTo>
                    <a:pt x="2235938" y="618653"/>
                  </a:lnTo>
                  <a:lnTo>
                    <a:pt x="2173734" y="618653"/>
                  </a:lnTo>
                  <a:lnTo>
                    <a:pt x="2111531" y="618653"/>
                  </a:lnTo>
                  <a:lnTo>
                    <a:pt x="2111531" y="743059"/>
                  </a:lnTo>
                  <a:lnTo>
                    <a:pt x="2111531" y="867466"/>
                  </a:lnTo>
                  <a:lnTo>
                    <a:pt x="2235938" y="867466"/>
                  </a:lnTo>
                  <a:lnTo>
                    <a:pt x="2360344" y="867466"/>
                  </a:lnTo>
                  <a:lnTo>
                    <a:pt x="2360344" y="929669"/>
                  </a:lnTo>
                  <a:lnTo>
                    <a:pt x="2360344" y="991872"/>
                  </a:lnTo>
                  <a:lnTo>
                    <a:pt x="2422547" y="991872"/>
                  </a:lnTo>
                  <a:lnTo>
                    <a:pt x="2484751" y="991872"/>
                  </a:lnTo>
                  <a:lnTo>
                    <a:pt x="2484751" y="929669"/>
                  </a:lnTo>
                  <a:close/>
                  <a:moveTo>
                    <a:pt x="2982377" y="805262"/>
                  </a:moveTo>
                  <a:lnTo>
                    <a:pt x="2982377" y="618653"/>
                  </a:lnTo>
                  <a:lnTo>
                    <a:pt x="2795767" y="618653"/>
                  </a:lnTo>
                  <a:lnTo>
                    <a:pt x="2609157" y="618653"/>
                  </a:lnTo>
                  <a:lnTo>
                    <a:pt x="2609157" y="805262"/>
                  </a:lnTo>
                  <a:lnTo>
                    <a:pt x="2609157" y="991872"/>
                  </a:lnTo>
                  <a:lnTo>
                    <a:pt x="2795767" y="991872"/>
                  </a:lnTo>
                  <a:lnTo>
                    <a:pt x="2982377" y="991872"/>
                  </a:lnTo>
                  <a:lnTo>
                    <a:pt x="2982377" y="805262"/>
                  </a:lnTo>
                  <a:close/>
                  <a:moveTo>
                    <a:pt x="1365092" y="183230"/>
                  </a:moveTo>
                  <a:lnTo>
                    <a:pt x="1365092" y="121027"/>
                  </a:lnTo>
                  <a:lnTo>
                    <a:pt x="1302889" y="121027"/>
                  </a:lnTo>
                  <a:lnTo>
                    <a:pt x="1240685" y="121027"/>
                  </a:lnTo>
                  <a:lnTo>
                    <a:pt x="1240685" y="183230"/>
                  </a:lnTo>
                  <a:lnTo>
                    <a:pt x="1240685" y="245433"/>
                  </a:lnTo>
                  <a:lnTo>
                    <a:pt x="1302889" y="245433"/>
                  </a:lnTo>
                  <a:lnTo>
                    <a:pt x="1365092" y="245433"/>
                  </a:lnTo>
                  <a:lnTo>
                    <a:pt x="1365092" y="183230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9656B77-1FC9-8638-6911-DCA9879421B5}"/>
                </a:ext>
              </a:extLst>
            </p:cNvPr>
            <p:cNvSpPr/>
            <p:nvPr/>
          </p:nvSpPr>
          <p:spPr>
            <a:xfrm flipV="1">
              <a:off x="9742213" y="2807679"/>
              <a:ext cx="124406" cy="124406"/>
            </a:xfrm>
            <a:custGeom>
              <a:avLst/>
              <a:gdLst>
                <a:gd name="connsiteX0" fmla="*/ -2914 w 124406"/>
                <a:gd name="connsiteY0" fmla="*/ 56848 h 124406"/>
                <a:gd name="connsiteX1" fmla="*/ -2914 w 124406"/>
                <a:gd name="connsiteY1" fmla="*/ -5355 h 124406"/>
                <a:gd name="connsiteX2" fmla="*/ 59289 w 124406"/>
                <a:gd name="connsiteY2" fmla="*/ -5355 h 124406"/>
                <a:gd name="connsiteX3" fmla="*/ 121493 w 124406"/>
                <a:gd name="connsiteY3" fmla="*/ -5355 h 124406"/>
                <a:gd name="connsiteX4" fmla="*/ 121493 w 124406"/>
                <a:gd name="connsiteY4" fmla="*/ 56848 h 124406"/>
                <a:gd name="connsiteX5" fmla="*/ 121493 w 124406"/>
                <a:gd name="connsiteY5" fmla="*/ 119051 h 124406"/>
                <a:gd name="connsiteX6" fmla="*/ 59289 w 124406"/>
                <a:gd name="connsiteY6" fmla="*/ 119051 h 124406"/>
                <a:gd name="connsiteX7" fmla="*/ -2914 w 124406"/>
                <a:gd name="connsiteY7" fmla="*/ 119051 h 124406"/>
                <a:gd name="connsiteX8" fmla="*/ -2914 w 124406"/>
                <a:gd name="connsiteY8" fmla="*/ 56848 h 12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06" h="124406">
                  <a:moveTo>
                    <a:pt x="-2914" y="56848"/>
                  </a:moveTo>
                  <a:lnTo>
                    <a:pt x="-2914" y="-5355"/>
                  </a:lnTo>
                  <a:lnTo>
                    <a:pt x="59289" y="-5355"/>
                  </a:lnTo>
                  <a:lnTo>
                    <a:pt x="121493" y="-5355"/>
                  </a:lnTo>
                  <a:lnTo>
                    <a:pt x="121493" y="56848"/>
                  </a:lnTo>
                  <a:lnTo>
                    <a:pt x="121493" y="119051"/>
                  </a:lnTo>
                  <a:lnTo>
                    <a:pt x="59289" y="119051"/>
                  </a:lnTo>
                  <a:lnTo>
                    <a:pt x="-2914" y="119051"/>
                  </a:lnTo>
                  <a:lnTo>
                    <a:pt x="-2914" y="56848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3EB976A-460C-BD21-FED9-6C7F5A0CF7E3}"/>
                </a:ext>
              </a:extLst>
            </p:cNvPr>
            <p:cNvSpPr/>
            <p:nvPr/>
          </p:nvSpPr>
          <p:spPr>
            <a:xfrm flipV="1">
              <a:off x="10115432" y="3927338"/>
              <a:ext cx="248813" cy="248813"/>
            </a:xfrm>
            <a:custGeom>
              <a:avLst/>
              <a:gdLst>
                <a:gd name="connsiteX0" fmla="*/ 120677 w 248813"/>
                <a:gd name="connsiteY0" fmla="*/ 183600 h 248813"/>
                <a:gd name="connsiteX1" fmla="*/ 120677 w 248813"/>
                <a:gd name="connsiteY1" fmla="*/ 121397 h 248813"/>
                <a:gd name="connsiteX2" fmla="*/ 58474 w 248813"/>
                <a:gd name="connsiteY2" fmla="*/ 121397 h 248813"/>
                <a:gd name="connsiteX3" fmla="*/ -3730 w 248813"/>
                <a:gd name="connsiteY3" fmla="*/ 121397 h 248813"/>
                <a:gd name="connsiteX4" fmla="*/ -3730 w 248813"/>
                <a:gd name="connsiteY4" fmla="*/ 59194 h 248813"/>
                <a:gd name="connsiteX5" fmla="*/ -3730 w 248813"/>
                <a:gd name="connsiteY5" fmla="*/ -3010 h 248813"/>
                <a:gd name="connsiteX6" fmla="*/ 58474 w 248813"/>
                <a:gd name="connsiteY6" fmla="*/ -3010 h 248813"/>
                <a:gd name="connsiteX7" fmla="*/ 120677 w 248813"/>
                <a:gd name="connsiteY7" fmla="*/ -3010 h 248813"/>
                <a:gd name="connsiteX8" fmla="*/ 120677 w 248813"/>
                <a:gd name="connsiteY8" fmla="*/ 59194 h 248813"/>
                <a:gd name="connsiteX9" fmla="*/ 120677 w 248813"/>
                <a:gd name="connsiteY9" fmla="*/ 121397 h 248813"/>
                <a:gd name="connsiteX10" fmla="*/ 182880 w 248813"/>
                <a:gd name="connsiteY10" fmla="*/ 121397 h 248813"/>
                <a:gd name="connsiteX11" fmla="*/ 245083 w 248813"/>
                <a:gd name="connsiteY11" fmla="*/ 121397 h 248813"/>
                <a:gd name="connsiteX12" fmla="*/ 245083 w 248813"/>
                <a:gd name="connsiteY12" fmla="*/ 183600 h 248813"/>
                <a:gd name="connsiteX13" fmla="*/ 245083 w 248813"/>
                <a:gd name="connsiteY13" fmla="*/ 245803 h 248813"/>
                <a:gd name="connsiteX14" fmla="*/ 182880 w 248813"/>
                <a:gd name="connsiteY14" fmla="*/ 245803 h 248813"/>
                <a:gd name="connsiteX15" fmla="*/ 120677 w 248813"/>
                <a:gd name="connsiteY15" fmla="*/ 245803 h 248813"/>
                <a:gd name="connsiteX16" fmla="*/ 120677 w 248813"/>
                <a:gd name="connsiteY16" fmla="*/ 183600 h 24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13" h="248813">
                  <a:moveTo>
                    <a:pt x="120677" y="183600"/>
                  </a:moveTo>
                  <a:lnTo>
                    <a:pt x="120677" y="121397"/>
                  </a:lnTo>
                  <a:lnTo>
                    <a:pt x="58474" y="121397"/>
                  </a:lnTo>
                  <a:lnTo>
                    <a:pt x="-3730" y="121397"/>
                  </a:lnTo>
                  <a:lnTo>
                    <a:pt x="-3730" y="59194"/>
                  </a:lnTo>
                  <a:lnTo>
                    <a:pt x="-3730" y="-3010"/>
                  </a:lnTo>
                  <a:lnTo>
                    <a:pt x="58474" y="-3010"/>
                  </a:lnTo>
                  <a:lnTo>
                    <a:pt x="120677" y="-3010"/>
                  </a:lnTo>
                  <a:lnTo>
                    <a:pt x="120677" y="59194"/>
                  </a:lnTo>
                  <a:lnTo>
                    <a:pt x="120677" y="121397"/>
                  </a:lnTo>
                  <a:lnTo>
                    <a:pt x="182880" y="121397"/>
                  </a:lnTo>
                  <a:lnTo>
                    <a:pt x="245083" y="121397"/>
                  </a:lnTo>
                  <a:lnTo>
                    <a:pt x="245083" y="183600"/>
                  </a:lnTo>
                  <a:lnTo>
                    <a:pt x="245083" y="245803"/>
                  </a:lnTo>
                  <a:lnTo>
                    <a:pt x="182880" y="245803"/>
                  </a:lnTo>
                  <a:lnTo>
                    <a:pt x="120677" y="245803"/>
                  </a:lnTo>
                  <a:lnTo>
                    <a:pt x="120677" y="183600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8EB335A-7E6A-65BF-47F2-B23DC8CEFAE7}"/>
                </a:ext>
              </a:extLst>
            </p:cNvPr>
            <p:cNvSpPr/>
            <p:nvPr/>
          </p:nvSpPr>
          <p:spPr>
            <a:xfrm flipV="1">
              <a:off x="8746961" y="4051745"/>
              <a:ext cx="373219" cy="124406"/>
            </a:xfrm>
            <a:custGeom>
              <a:avLst/>
              <a:gdLst>
                <a:gd name="connsiteX0" fmla="*/ -1282 w 373219"/>
                <a:gd name="connsiteY0" fmla="*/ 59317 h 124406"/>
                <a:gd name="connsiteX1" fmla="*/ -1282 w 373219"/>
                <a:gd name="connsiteY1" fmla="*/ -2886 h 124406"/>
                <a:gd name="connsiteX2" fmla="*/ 185328 w 373219"/>
                <a:gd name="connsiteY2" fmla="*/ -2886 h 124406"/>
                <a:gd name="connsiteX3" fmla="*/ 371938 w 373219"/>
                <a:gd name="connsiteY3" fmla="*/ -2886 h 124406"/>
                <a:gd name="connsiteX4" fmla="*/ 371938 w 373219"/>
                <a:gd name="connsiteY4" fmla="*/ 59317 h 124406"/>
                <a:gd name="connsiteX5" fmla="*/ 371938 w 373219"/>
                <a:gd name="connsiteY5" fmla="*/ 121520 h 124406"/>
                <a:gd name="connsiteX6" fmla="*/ 185328 w 373219"/>
                <a:gd name="connsiteY6" fmla="*/ 121520 h 124406"/>
                <a:gd name="connsiteX7" fmla="*/ -1282 w 373219"/>
                <a:gd name="connsiteY7" fmla="*/ 121520 h 124406"/>
                <a:gd name="connsiteX8" fmla="*/ -1282 w 373219"/>
                <a:gd name="connsiteY8" fmla="*/ 59317 h 12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19" h="124406">
                  <a:moveTo>
                    <a:pt x="-1282" y="59317"/>
                  </a:moveTo>
                  <a:lnTo>
                    <a:pt x="-1282" y="-2886"/>
                  </a:lnTo>
                  <a:lnTo>
                    <a:pt x="185328" y="-2886"/>
                  </a:lnTo>
                  <a:lnTo>
                    <a:pt x="371938" y="-2886"/>
                  </a:lnTo>
                  <a:lnTo>
                    <a:pt x="371938" y="59317"/>
                  </a:lnTo>
                  <a:lnTo>
                    <a:pt x="371938" y="121520"/>
                  </a:lnTo>
                  <a:lnTo>
                    <a:pt x="185328" y="121520"/>
                  </a:lnTo>
                  <a:lnTo>
                    <a:pt x="-1282" y="121520"/>
                  </a:lnTo>
                  <a:lnTo>
                    <a:pt x="-1282" y="59317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4BB85C9-F73A-6CBA-4781-2A1379E384A3}"/>
                </a:ext>
              </a:extLst>
            </p:cNvPr>
            <p:cNvSpPr/>
            <p:nvPr/>
          </p:nvSpPr>
          <p:spPr>
            <a:xfrm flipV="1">
              <a:off x="10986278" y="4798184"/>
              <a:ext cx="124406" cy="124406"/>
            </a:xfrm>
            <a:custGeom>
              <a:avLst/>
              <a:gdLst>
                <a:gd name="connsiteX0" fmla="*/ -5245 w 124406"/>
                <a:gd name="connsiteY0" fmla="*/ 60798 h 124406"/>
                <a:gd name="connsiteX1" fmla="*/ -5245 w 124406"/>
                <a:gd name="connsiteY1" fmla="*/ -1405 h 124406"/>
                <a:gd name="connsiteX2" fmla="*/ 56958 w 124406"/>
                <a:gd name="connsiteY2" fmla="*/ -1405 h 124406"/>
                <a:gd name="connsiteX3" fmla="*/ 119162 w 124406"/>
                <a:gd name="connsiteY3" fmla="*/ -1405 h 124406"/>
                <a:gd name="connsiteX4" fmla="*/ 119162 w 124406"/>
                <a:gd name="connsiteY4" fmla="*/ 60798 h 124406"/>
                <a:gd name="connsiteX5" fmla="*/ 119162 w 124406"/>
                <a:gd name="connsiteY5" fmla="*/ 123002 h 124406"/>
                <a:gd name="connsiteX6" fmla="*/ 56958 w 124406"/>
                <a:gd name="connsiteY6" fmla="*/ 123002 h 124406"/>
                <a:gd name="connsiteX7" fmla="*/ -5245 w 124406"/>
                <a:gd name="connsiteY7" fmla="*/ 123002 h 124406"/>
                <a:gd name="connsiteX8" fmla="*/ -5245 w 124406"/>
                <a:gd name="connsiteY8" fmla="*/ 60798 h 12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06" h="124406">
                  <a:moveTo>
                    <a:pt x="-5245" y="60798"/>
                  </a:moveTo>
                  <a:lnTo>
                    <a:pt x="-5245" y="-1405"/>
                  </a:lnTo>
                  <a:lnTo>
                    <a:pt x="56958" y="-1405"/>
                  </a:lnTo>
                  <a:lnTo>
                    <a:pt x="119162" y="-1405"/>
                  </a:lnTo>
                  <a:lnTo>
                    <a:pt x="119162" y="60798"/>
                  </a:lnTo>
                  <a:lnTo>
                    <a:pt x="119162" y="123002"/>
                  </a:lnTo>
                  <a:lnTo>
                    <a:pt x="56958" y="123002"/>
                  </a:lnTo>
                  <a:lnTo>
                    <a:pt x="-5245" y="123002"/>
                  </a:lnTo>
                  <a:lnTo>
                    <a:pt x="-5245" y="60798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BA6D985-7242-7407-0158-42EF56D44C0C}"/>
                </a:ext>
              </a:extLst>
            </p:cNvPr>
            <p:cNvSpPr/>
            <p:nvPr/>
          </p:nvSpPr>
          <p:spPr>
            <a:xfrm flipV="1">
              <a:off x="10986278" y="2061240"/>
              <a:ext cx="870845" cy="870845"/>
            </a:xfrm>
            <a:custGeom>
              <a:avLst/>
              <a:gdLst>
                <a:gd name="connsiteX0" fmla="*/ -5944 w 870845"/>
                <a:gd name="connsiteY0" fmla="*/ 429327 h 870845"/>
                <a:gd name="connsiteX1" fmla="*/ -5944 w 870845"/>
                <a:gd name="connsiteY1" fmla="*/ -6096 h 870845"/>
                <a:gd name="connsiteX2" fmla="*/ 429479 w 870845"/>
                <a:gd name="connsiteY2" fmla="*/ -6096 h 870845"/>
                <a:gd name="connsiteX3" fmla="*/ 864902 w 870845"/>
                <a:gd name="connsiteY3" fmla="*/ -6096 h 870845"/>
                <a:gd name="connsiteX4" fmla="*/ 864902 w 870845"/>
                <a:gd name="connsiteY4" fmla="*/ 429327 h 870845"/>
                <a:gd name="connsiteX5" fmla="*/ 864902 w 870845"/>
                <a:gd name="connsiteY5" fmla="*/ 864750 h 870845"/>
                <a:gd name="connsiteX6" fmla="*/ 429479 w 870845"/>
                <a:gd name="connsiteY6" fmla="*/ 864750 h 870845"/>
                <a:gd name="connsiteX7" fmla="*/ -5944 w 870845"/>
                <a:gd name="connsiteY7" fmla="*/ 864750 h 870845"/>
                <a:gd name="connsiteX8" fmla="*/ -5944 w 870845"/>
                <a:gd name="connsiteY8" fmla="*/ 429327 h 870845"/>
                <a:gd name="connsiteX9" fmla="*/ 740495 w 870845"/>
                <a:gd name="connsiteY9" fmla="*/ 429327 h 870845"/>
                <a:gd name="connsiteX10" fmla="*/ 740495 w 870845"/>
                <a:gd name="connsiteY10" fmla="*/ 118311 h 870845"/>
                <a:gd name="connsiteX11" fmla="*/ 429479 w 870845"/>
                <a:gd name="connsiteY11" fmla="*/ 118311 h 870845"/>
                <a:gd name="connsiteX12" fmla="*/ 118462 w 870845"/>
                <a:gd name="connsiteY12" fmla="*/ 118311 h 870845"/>
                <a:gd name="connsiteX13" fmla="*/ 118462 w 870845"/>
                <a:gd name="connsiteY13" fmla="*/ 429327 h 870845"/>
                <a:gd name="connsiteX14" fmla="*/ 118462 w 870845"/>
                <a:gd name="connsiteY14" fmla="*/ 740343 h 870845"/>
                <a:gd name="connsiteX15" fmla="*/ 429479 w 870845"/>
                <a:gd name="connsiteY15" fmla="*/ 740343 h 870845"/>
                <a:gd name="connsiteX16" fmla="*/ 740495 w 870845"/>
                <a:gd name="connsiteY16" fmla="*/ 740343 h 870845"/>
                <a:gd name="connsiteX17" fmla="*/ 740495 w 870845"/>
                <a:gd name="connsiteY17" fmla="*/ 429327 h 8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0845" h="870845">
                  <a:moveTo>
                    <a:pt x="-5944" y="429327"/>
                  </a:moveTo>
                  <a:lnTo>
                    <a:pt x="-5944" y="-6096"/>
                  </a:lnTo>
                  <a:lnTo>
                    <a:pt x="429479" y="-6096"/>
                  </a:lnTo>
                  <a:lnTo>
                    <a:pt x="864902" y="-6096"/>
                  </a:lnTo>
                  <a:lnTo>
                    <a:pt x="864902" y="429327"/>
                  </a:lnTo>
                  <a:lnTo>
                    <a:pt x="864902" y="864750"/>
                  </a:lnTo>
                  <a:lnTo>
                    <a:pt x="429479" y="864750"/>
                  </a:lnTo>
                  <a:lnTo>
                    <a:pt x="-5944" y="864750"/>
                  </a:lnTo>
                  <a:lnTo>
                    <a:pt x="-5944" y="429327"/>
                  </a:lnTo>
                  <a:close/>
                  <a:moveTo>
                    <a:pt x="740495" y="429327"/>
                  </a:moveTo>
                  <a:lnTo>
                    <a:pt x="740495" y="118311"/>
                  </a:lnTo>
                  <a:lnTo>
                    <a:pt x="429479" y="118311"/>
                  </a:lnTo>
                  <a:lnTo>
                    <a:pt x="118462" y="118311"/>
                  </a:lnTo>
                  <a:lnTo>
                    <a:pt x="118462" y="429327"/>
                  </a:lnTo>
                  <a:lnTo>
                    <a:pt x="118462" y="740343"/>
                  </a:lnTo>
                  <a:lnTo>
                    <a:pt x="429479" y="740343"/>
                  </a:lnTo>
                  <a:lnTo>
                    <a:pt x="740495" y="740343"/>
                  </a:lnTo>
                  <a:lnTo>
                    <a:pt x="740495" y="429327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60F79EA-0CCF-A0F9-82E4-42AFE7060F2D}"/>
                </a:ext>
              </a:extLst>
            </p:cNvPr>
            <p:cNvSpPr/>
            <p:nvPr/>
          </p:nvSpPr>
          <p:spPr>
            <a:xfrm flipV="1">
              <a:off x="11235091" y="2310053"/>
              <a:ext cx="373219" cy="373219"/>
            </a:xfrm>
            <a:custGeom>
              <a:avLst/>
              <a:gdLst>
                <a:gd name="connsiteX0" fmla="*/ -5944 w 373219"/>
                <a:gd name="connsiteY0" fmla="*/ 180514 h 373219"/>
                <a:gd name="connsiteX1" fmla="*/ -5944 w 373219"/>
                <a:gd name="connsiteY1" fmla="*/ -6096 h 373219"/>
                <a:gd name="connsiteX2" fmla="*/ 180666 w 373219"/>
                <a:gd name="connsiteY2" fmla="*/ -6096 h 373219"/>
                <a:gd name="connsiteX3" fmla="*/ 367275 w 373219"/>
                <a:gd name="connsiteY3" fmla="*/ -6096 h 373219"/>
                <a:gd name="connsiteX4" fmla="*/ 367275 w 373219"/>
                <a:gd name="connsiteY4" fmla="*/ 180514 h 373219"/>
                <a:gd name="connsiteX5" fmla="*/ 367275 w 373219"/>
                <a:gd name="connsiteY5" fmla="*/ 367124 h 373219"/>
                <a:gd name="connsiteX6" fmla="*/ 180666 w 373219"/>
                <a:gd name="connsiteY6" fmla="*/ 367124 h 373219"/>
                <a:gd name="connsiteX7" fmla="*/ -5944 w 373219"/>
                <a:gd name="connsiteY7" fmla="*/ 367124 h 373219"/>
                <a:gd name="connsiteX8" fmla="*/ -5944 w 373219"/>
                <a:gd name="connsiteY8" fmla="*/ 180514 h 3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19" h="373219">
                  <a:moveTo>
                    <a:pt x="-5944" y="180514"/>
                  </a:moveTo>
                  <a:lnTo>
                    <a:pt x="-5944" y="-6096"/>
                  </a:lnTo>
                  <a:lnTo>
                    <a:pt x="180666" y="-6096"/>
                  </a:lnTo>
                  <a:lnTo>
                    <a:pt x="367275" y="-6096"/>
                  </a:lnTo>
                  <a:lnTo>
                    <a:pt x="367275" y="180514"/>
                  </a:lnTo>
                  <a:lnTo>
                    <a:pt x="367275" y="367124"/>
                  </a:lnTo>
                  <a:lnTo>
                    <a:pt x="180666" y="367124"/>
                  </a:lnTo>
                  <a:lnTo>
                    <a:pt x="-5944" y="367124"/>
                  </a:lnTo>
                  <a:lnTo>
                    <a:pt x="-5944" y="180514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4F571E-96DF-F00E-0220-465505C9A610}"/>
                </a:ext>
              </a:extLst>
            </p:cNvPr>
            <p:cNvSpPr/>
            <p:nvPr/>
          </p:nvSpPr>
          <p:spPr>
            <a:xfrm flipV="1">
              <a:off x="10239839" y="2807679"/>
              <a:ext cx="124406" cy="124406"/>
            </a:xfrm>
            <a:custGeom>
              <a:avLst/>
              <a:gdLst>
                <a:gd name="connsiteX0" fmla="*/ -3846 w 124406"/>
                <a:gd name="connsiteY0" fmla="*/ 56848 h 124406"/>
                <a:gd name="connsiteX1" fmla="*/ -3846 w 124406"/>
                <a:gd name="connsiteY1" fmla="*/ -5355 h 124406"/>
                <a:gd name="connsiteX2" fmla="*/ 58357 w 124406"/>
                <a:gd name="connsiteY2" fmla="*/ -5355 h 124406"/>
                <a:gd name="connsiteX3" fmla="*/ 120560 w 124406"/>
                <a:gd name="connsiteY3" fmla="*/ -5355 h 124406"/>
                <a:gd name="connsiteX4" fmla="*/ 120560 w 124406"/>
                <a:gd name="connsiteY4" fmla="*/ 56848 h 124406"/>
                <a:gd name="connsiteX5" fmla="*/ 120560 w 124406"/>
                <a:gd name="connsiteY5" fmla="*/ 119051 h 124406"/>
                <a:gd name="connsiteX6" fmla="*/ 58357 w 124406"/>
                <a:gd name="connsiteY6" fmla="*/ 119051 h 124406"/>
                <a:gd name="connsiteX7" fmla="*/ -3846 w 124406"/>
                <a:gd name="connsiteY7" fmla="*/ 119051 h 124406"/>
                <a:gd name="connsiteX8" fmla="*/ -3846 w 124406"/>
                <a:gd name="connsiteY8" fmla="*/ 56848 h 12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06" h="124406">
                  <a:moveTo>
                    <a:pt x="-3846" y="56848"/>
                  </a:moveTo>
                  <a:lnTo>
                    <a:pt x="-3846" y="-5355"/>
                  </a:lnTo>
                  <a:lnTo>
                    <a:pt x="58357" y="-5355"/>
                  </a:lnTo>
                  <a:lnTo>
                    <a:pt x="120560" y="-5355"/>
                  </a:lnTo>
                  <a:lnTo>
                    <a:pt x="120560" y="56848"/>
                  </a:lnTo>
                  <a:lnTo>
                    <a:pt x="120560" y="119051"/>
                  </a:lnTo>
                  <a:lnTo>
                    <a:pt x="58357" y="119051"/>
                  </a:lnTo>
                  <a:lnTo>
                    <a:pt x="-3846" y="119051"/>
                  </a:lnTo>
                  <a:lnTo>
                    <a:pt x="-3846" y="56848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3642ECD-228A-DB8E-EAC5-9E2587266B8C}"/>
                </a:ext>
              </a:extLst>
            </p:cNvPr>
            <p:cNvSpPr/>
            <p:nvPr/>
          </p:nvSpPr>
          <p:spPr>
            <a:xfrm flipV="1">
              <a:off x="11110685" y="3056493"/>
              <a:ext cx="746439" cy="497626"/>
            </a:xfrm>
            <a:custGeom>
              <a:avLst/>
              <a:gdLst>
                <a:gd name="connsiteX0" fmla="*/ 118346 w 746439"/>
                <a:gd name="connsiteY0" fmla="*/ 430932 h 497626"/>
                <a:gd name="connsiteX1" fmla="*/ 118346 w 746439"/>
                <a:gd name="connsiteY1" fmla="*/ 368729 h 497626"/>
                <a:gd name="connsiteX2" fmla="*/ 56143 w 746439"/>
                <a:gd name="connsiteY2" fmla="*/ 368729 h 497626"/>
                <a:gd name="connsiteX3" fmla="*/ -6061 w 746439"/>
                <a:gd name="connsiteY3" fmla="*/ 368729 h 497626"/>
                <a:gd name="connsiteX4" fmla="*/ -6061 w 746439"/>
                <a:gd name="connsiteY4" fmla="*/ 306525 h 497626"/>
                <a:gd name="connsiteX5" fmla="*/ -6061 w 746439"/>
                <a:gd name="connsiteY5" fmla="*/ 244322 h 497626"/>
                <a:gd name="connsiteX6" fmla="*/ 56143 w 746439"/>
                <a:gd name="connsiteY6" fmla="*/ 244322 h 497626"/>
                <a:gd name="connsiteX7" fmla="*/ 118346 w 746439"/>
                <a:gd name="connsiteY7" fmla="*/ 244322 h 497626"/>
                <a:gd name="connsiteX8" fmla="*/ 118346 w 746439"/>
                <a:gd name="connsiteY8" fmla="*/ 182119 h 497626"/>
                <a:gd name="connsiteX9" fmla="*/ 118346 w 746439"/>
                <a:gd name="connsiteY9" fmla="*/ 119915 h 497626"/>
                <a:gd name="connsiteX10" fmla="*/ 180549 w 746439"/>
                <a:gd name="connsiteY10" fmla="*/ 119915 h 497626"/>
                <a:gd name="connsiteX11" fmla="*/ 242752 w 746439"/>
                <a:gd name="connsiteY11" fmla="*/ 119915 h 497626"/>
                <a:gd name="connsiteX12" fmla="*/ 242752 w 746439"/>
                <a:gd name="connsiteY12" fmla="*/ 57712 h 497626"/>
                <a:gd name="connsiteX13" fmla="*/ 242752 w 746439"/>
                <a:gd name="connsiteY13" fmla="*/ -4491 h 497626"/>
                <a:gd name="connsiteX14" fmla="*/ 304956 w 746439"/>
                <a:gd name="connsiteY14" fmla="*/ -4491 h 497626"/>
                <a:gd name="connsiteX15" fmla="*/ 367159 w 746439"/>
                <a:gd name="connsiteY15" fmla="*/ -4491 h 497626"/>
                <a:gd name="connsiteX16" fmla="*/ 367159 w 746439"/>
                <a:gd name="connsiteY16" fmla="*/ 57712 h 497626"/>
                <a:gd name="connsiteX17" fmla="*/ 367159 w 746439"/>
                <a:gd name="connsiteY17" fmla="*/ 119915 h 497626"/>
                <a:gd name="connsiteX18" fmla="*/ 429362 w 746439"/>
                <a:gd name="connsiteY18" fmla="*/ 119915 h 497626"/>
                <a:gd name="connsiteX19" fmla="*/ 491565 w 746439"/>
                <a:gd name="connsiteY19" fmla="*/ 119915 h 497626"/>
                <a:gd name="connsiteX20" fmla="*/ 491565 w 746439"/>
                <a:gd name="connsiteY20" fmla="*/ 182119 h 497626"/>
                <a:gd name="connsiteX21" fmla="*/ 491565 w 746439"/>
                <a:gd name="connsiteY21" fmla="*/ 244322 h 497626"/>
                <a:gd name="connsiteX22" fmla="*/ 553769 w 746439"/>
                <a:gd name="connsiteY22" fmla="*/ 244322 h 497626"/>
                <a:gd name="connsiteX23" fmla="*/ 615972 w 746439"/>
                <a:gd name="connsiteY23" fmla="*/ 244322 h 497626"/>
                <a:gd name="connsiteX24" fmla="*/ 615972 w 746439"/>
                <a:gd name="connsiteY24" fmla="*/ 306525 h 497626"/>
                <a:gd name="connsiteX25" fmla="*/ 615972 w 746439"/>
                <a:gd name="connsiteY25" fmla="*/ 368729 h 497626"/>
                <a:gd name="connsiteX26" fmla="*/ 678175 w 746439"/>
                <a:gd name="connsiteY26" fmla="*/ 368729 h 497626"/>
                <a:gd name="connsiteX27" fmla="*/ 740378 w 746439"/>
                <a:gd name="connsiteY27" fmla="*/ 368729 h 497626"/>
                <a:gd name="connsiteX28" fmla="*/ 740378 w 746439"/>
                <a:gd name="connsiteY28" fmla="*/ 430932 h 497626"/>
                <a:gd name="connsiteX29" fmla="*/ 740378 w 746439"/>
                <a:gd name="connsiteY29" fmla="*/ 493135 h 497626"/>
                <a:gd name="connsiteX30" fmla="*/ 553769 w 746439"/>
                <a:gd name="connsiteY30" fmla="*/ 493135 h 497626"/>
                <a:gd name="connsiteX31" fmla="*/ 367159 w 746439"/>
                <a:gd name="connsiteY31" fmla="*/ 493135 h 497626"/>
                <a:gd name="connsiteX32" fmla="*/ 367159 w 746439"/>
                <a:gd name="connsiteY32" fmla="*/ 306525 h 497626"/>
                <a:gd name="connsiteX33" fmla="*/ 367159 w 746439"/>
                <a:gd name="connsiteY33" fmla="*/ 119915 h 497626"/>
                <a:gd name="connsiteX34" fmla="*/ 304956 w 746439"/>
                <a:gd name="connsiteY34" fmla="*/ 119915 h 497626"/>
                <a:gd name="connsiteX35" fmla="*/ 242752 w 746439"/>
                <a:gd name="connsiteY35" fmla="*/ 119915 h 497626"/>
                <a:gd name="connsiteX36" fmla="*/ 242752 w 746439"/>
                <a:gd name="connsiteY36" fmla="*/ 306525 h 497626"/>
                <a:gd name="connsiteX37" fmla="*/ 242752 w 746439"/>
                <a:gd name="connsiteY37" fmla="*/ 493135 h 497626"/>
                <a:gd name="connsiteX38" fmla="*/ 180549 w 746439"/>
                <a:gd name="connsiteY38" fmla="*/ 493135 h 497626"/>
                <a:gd name="connsiteX39" fmla="*/ 118346 w 746439"/>
                <a:gd name="connsiteY39" fmla="*/ 493135 h 497626"/>
                <a:gd name="connsiteX40" fmla="*/ 118346 w 746439"/>
                <a:gd name="connsiteY40" fmla="*/ 430932 h 49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46439" h="497626">
                  <a:moveTo>
                    <a:pt x="118346" y="430932"/>
                  </a:moveTo>
                  <a:lnTo>
                    <a:pt x="118346" y="368729"/>
                  </a:lnTo>
                  <a:lnTo>
                    <a:pt x="56143" y="368729"/>
                  </a:lnTo>
                  <a:lnTo>
                    <a:pt x="-6061" y="368729"/>
                  </a:lnTo>
                  <a:lnTo>
                    <a:pt x="-6061" y="306525"/>
                  </a:lnTo>
                  <a:lnTo>
                    <a:pt x="-6061" y="244322"/>
                  </a:lnTo>
                  <a:lnTo>
                    <a:pt x="56143" y="244322"/>
                  </a:lnTo>
                  <a:lnTo>
                    <a:pt x="118346" y="244322"/>
                  </a:lnTo>
                  <a:lnTo>
                    <a:pt x="118346" y="182119"/>
                  </a:lnTo>
                  <a:lnTo>
                    <a:pt x="118346" y="119915"/>
                  </a:lnTo>
                  <a:lnTo>
                    <a:pt x="180549" y="119915"/>
                  </a:lnTo>
                  <a:lnTo>
                    <a:pt x="242752" y="119915"/>
                  </a:lnTo>
                  <a:lnTo>
                    <a:pt x="242752" y="57712"/>
                  </a:lnTo>
                  <a:lnTo>
                    <a:pt x="242752" y="-4491"/>
                  </a:lnTo>
                  <a:lnTo>
                    <a:pt x="304956" y="-4491"/>
                  </a:lnTo>
                  <a:lnTo>
                    <a:pt x="367159" y="-4491"/>
                  </a:lnTo>
                  <a:lnTo>
                    <a:pt x="367159" y="57712"/>
                  </a:lnTo>
                  <a:lnTo>
                    <a:pt x="367159" y="119915"/>
                  </a:lnTo>
                  <a:lnTo>
                    <a:pt x="429362" y="119915"/>
                  </a:lnTo>
                  <a:lnTo>
                    <a:pt x="491565" y="119915"/>
                  </a:lnTo>
                  <a:lnTo>
                    <a:pt x="491565" y="182119"/>
                  </a:lnTo>
                  <a:lnTo>
                    <a:pt x="491565" y="244322"/>
                  </a:lnTo>
                  <a:lnTo>
                    <a:pt x="553769" y="244322"/>
                  </a:lnTo>
                  <a:lnTo>
                    <a:pt x="615972" y="244322"/>
                  </a:lnTo>
                  <a:lnTo>
                    <a:pt x="615972" y="306525"/>
                  </a:lnTo>
                  <a:lnTo>
                    <a:pt x="615972" y="368729"/>
                  </a:lnTo>
                  <a:lnTo>
                    <a:pt x="678175" y="368729"/>
                  </a:lnTo>
                  <a:lnTo>
                    <a:pt x="740378" y="368729"/>
                  </a:lnTo>
                  <a:lnTo>
                    <a:pt x="740378" y="430932"/>
                  </a:lnTo>
                  <a:lnTo>
                    <a:pt x="740378" y="493135"/>
                  </a:lnTo>
                  <a:lnTo>
                    <a:pt x="553769" y="493135"/>
                  </a:lnTo>
                  <a:lnTo>
                    <a:pt x="367159" y="493135"/>
                  </a:lnTo>
                  <a:lnTo>
                    <a:pt x="367159" y="306525"/>
                  </a:lnTo>
                  <a:lnTo>
                    <a:pt x="367159" y="119915"/>
                  </a:lnTo>
                  <a:lnTo>
                    <a:pt x="304956" y="119915"/>
                  </a:lnTo>
                  <a:lnTo>
                    <a:pt x="242752" y="119915"/>
                  </a:lnTo>
                  <a:lnTo>
                    <a:pt x="242752" y="306525"/>
                  </a:lnTo>
                  <a:lnTo>
                    <a:pt x="242752" y="493135"/>
                  </a:lnTo>
                  <a:lnTo>
                    <a:pt x="180549" y="493135"/>
                  </a:lnTo>
                  <a:lnTo>
                    <a:pt x="118346" y="493135"/>
                  </a:lnTo>
                  <a:lnTo>
                    <a:pt x="118346" y="430932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8A54234-D6CF-93B9-A486-A99EFF88528C}"/>
                </a:ext>
              </a:extLst>
            </p:cNvPr>
            <p:cNvSpPr/>
            <p:nvPr/>
          </p:nvSpPr>
          <p:spPr>
            <a:xfrm flipV="1">
              <a:off x="8249335" y="4798184"/>
              <a:ext cx="870845" cy="870845"/>
            </a:xfrm>
            <a:custGeom>
              <a:avLst/>
              <a:gdLst>
                <a:gd name="connsiteX0" fmla="*/ -816 w 870845"/>
                <a:gd name="connsiteY0" fmla="*/ 434759 h 870845"/>
                <a:gd name="connsiteX1" fmla="*/ -816 w 870845"/>
                <a:gd name="connsiteY1" fmla="*/ -664 h 870845"/>
                <a:gd name="connsiteX2" fmla="*/ 434607 w 870845"/>
                <a:gd name="connsiteY2" fmla="*/ -664 h 870845"/>
                <a:gd name="connsiteX3" fmla="*/ 870030 w 870845"/>
                <a:gd name="connsiteY3" fmla="*/ -664 h 870845"/>
                <a:gd name="connsiteX4" fmla="*/ 870030 w 870845"/>
                <a:gd name="connsiteY4" fmla="*/ 434759 h 870845"/>
                <a:gd name="connsiteX5" fmla="*/ 870030 w 870845"/>
                <a:gd name="connsiteY5" fmla="*/ 870182 h 870845"/>
                <a:gd name="connsiteX6" fmla="*/ 434607 w 870845"/>
                <a:gd name="connsiteY6" fmla="*/ 870182 h 870845"/>
                <a:gd name="connsiteX7" fmla="*/ -816 w 870845"/>
                <a:gd name="connsiteY7" fmla="*/ 870182 h 870845"/>
                <a:gd name="connsiteX8" fmla="*/ -816 w 870845"/>
                <a:gd name="connsiteY8" fmla="*/ 434759 h 870845"/>
                <a:gd name="connsiteX9" fmla="*/ 745623 w 870845"/>
                <a:gd name="connsiteY9" fmla="*/ 434759 h 870845"/>
                <a:gd name="connsiteX10" fmla="*/ 745623 w 870845"/>
                <a:gd name="connsiteY10" fmla="*/ 123742 h 870845"/>
                <a:gd name="connsiteX11" fmla="*/ 434607 w 870845"/>
                <a:gd name="connsiteY11" fmla="*/ 123742 h 870845"/>
                <a:gd name="connsiteX12" fmla="*/ 123591 w 870845"/>
                <a:gd name="connsiteY12" fmla="*/ 123742 h 870845"/>
                <a:gd name="connsiteX13" fmla="*/ 123591 w 870845"/>
                <a:gd name="connsiteY13" fmla="*/ 434759 h 870845"/>
                <a:gd name="connsiteX14" fmla="*/ 123591 w 870845"/>
                <a:gd name="connsiteY14" fmla="*/ 745775 h 870845"/>
                <a:gd name="connsiteX15" fmla="*/ 434607 w 870845"/>
                <a:gd name="connsiteY15" fmla="*/ 745775 h 870845"/>
                <a:gd name="connsiteX16" fmla="*/ 745623 w 870845"/>
                <a:gd name="connsiteY16" fmla="*/ 745775 h 870845"/>
                <a:gd name="connsiteX17" fmla="*/ 745623 w 870845"/>
                <a:gd name="connsiteY17" fmla="*/ 434759 h 8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0845" h="870845">
                  <a:moveTo>
                    <a:pt x="-816" y="434759"/>
                  </a:moveTo>
                  <a:lnTo>
                    <a:pt x="-816" y="-664"/>
                  </a:lnTo>
                  <a:lnTo>
                    <a:pt x="434607" y="-664"/>
                  </a:lnTo>
                  <a:lnTo>
                    <a:pt x="870030" y="-664"/>
                  </a:lnTo>
                  <a:lnTo>
                    <a:pt x="870030" y="434759"/>
                  </a:lnTo>
                  <a:lnTo>
                    <a:pt x="870030" y="870182"/>
                  </a:lnTo>
                  <a:lnTo>
                    <a:pt x="434607" y="870182"/>
                  </a:lnTo>
                  <a:lnTo>
                    <a:pt x="-816" y="870182"/>
                  </a:lnTo>
                  <a:lnTo>
                    <a:pt x="-816" y="434759"/>
                  </a:lnTo>
                  <a:close/>
                  <a:moveTo>
                    <a:pt x="745623" y="434759"/>
                  </a:moveTo>
                  <a:lnTo>
                    <a:pt x="745623" y="123742"/>
                  </a:lnTo>
                  <a:lnTo>
                    <a:pt x="434607" y="123742"/>
                  </a:lnTo>
                  <a:lnTo>
                    <a:pt x="123591" y="123742"/>
                  </a:lnTo>
                  <a:lnTo>
                    <a:pt x="123591" y="434759"/>
                  </a:lnTo>
                  <a:lnTo>
                    <a:pt x="123591" y="745775"/>
                  </a:lnTo>
                  <a:lnTo>
                    <a:pt x="434607" y="745775"/>
                  </a:lnTo>
                  <a:lnTo>
                    <a:pt x="745623" y="745775"/>
                  </a:lnTo>
                  <a:lnTo>
                    <a:pt x="745623" y="434759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D35CECC-79DB-A01D-240E-923DCB48D27F}"/>
                </a:ext>
              </a:extLst>
            </p:cNvPr>
            <p:cNvSpPr/>
            <p:nvPr/>
          </p:nvSpPr>
          <p:spPr>
            <a:xfrm flipV="1">
              <a:off x="8498148" y="5046997"/>
              <a:ext cx="373219" cy="373219"/>
            </a:xfrm>
            <a:custGeom>
              <a:avLst/>
              <a:gdLst>
                <a:gd name="connsiteX0" fmla="*/ -816 w 373219"/>
                <a:gd name="connsiteY0" fmla="*/ 185946 h 373219"/>
                <a:gd name="connsiteX1" fmla="*/ -816 w 373219"/>
                <a:gd name="connsiteY1" fmla="*/ -664 h 373219"/>
                <a:gd name="connsiteX2" fmla="*/ 185794 w 373219"/>
                <a:gd name="connsiteY2" fmla="*/ -664 h 373219"/>
                <a:gd name="connsiteX3" fmla="*/ 372404 w 373219"/>
                <a:gd name="connsiteY3" fmla="*/ -664 h 373219"/>
                <a:gd name="connsiteX4" fmla="*/ 372404 w 373219"/>
                <a:gd name="connsiteY4" fmla="*/ 185946 h 373219"/>
                <a:gd name="connsiteX5" fmla="*/ 372404 w 373219"/>
                <a:gd name="connsiteY5" fmla="*/ 372555 h 373219"/>
                <a:gd name="connsiteX6" fmla="*/ 185794 w 373219"/>
                <a:gd name="connsiteY6" fmla="*/ 372555 h 373219"/>
                <a:gd name="connsiteX7" fmla="*/ -816 w 373219"/>
                <a:gd name="connsiteY7" fmla="*/ 372555 h 373219"/>
                <a:gd name="connsiteX8" fmla="*/ -816 w 373219"/>
                <a:gd name="connsiteY8" fmla="*/ 185946 h 3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19" h="373219">
                  <a:moveTo>
                    <a:pt x="-816" y="185946"/>
                  </a:moveTo>
                  <a:lnTo>
                    <a:pt x="-816" y="-664"/>
                  </a:lnTo>
                  <a:lnTo>
                    <a:pt x="185794" y="-664"/>
                  </a:lnTo>
                  <a:lnTo>
                    <a:pt x="372404" y="-664"/>
                  </a:lnTo>
                  <a:lnTo>
                    <a:pt x="372404" y="185946"/>
                  </a:lnTo>
                  <a:lnTo>
                    <a:pt x="372404" y="372555"/>
                  </a:lnTo>
                  <a:lnTo>
                    <a:pt x="185794" y="372555"/>
                  </a:lnTo>
                  <a:lnTo>
                    <a:pt x="-816" y="372555"/>
                  </a:lnTo>
                  <a:lnTo>
                    <a:pt x="-816" y="185946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F659AEE-5DA1-DC76-8EC9-E030A335AADF}"/>
                </a:ext>
              </a:extLst>
            </p:cNvPr>
            <p:cNvSpPr/>
            <p:nvPr/>
          </p:nvSpPr>
          <p:spPr>
            <a:xfrm flipV="1">
              <a:off x="11110685" y="4922590"/>
              <a:ext cx="746439" cy="746439"/>
            </a:xfrm>
            <a:custGeom>
              <a:avLst/>
              <a:gdLst>
                <a:gd name="connsiteX0" fmla="*/ 491565 w 746439"/>
                <a:gd name="connsiteY0" fmla="*/ 559289 h 746439"/>
                <a:gd name="connsiteX1" fmla="*/ 491565 w 746439"/>
                <a:gd name="connsiteY1" fmla="*/ 372679 h 746439"/>
                <a:gd name="connsiteX2" fmla="*/ 429362 w 746439"/>
                <a:gd name="connsiteY2" fmla="*/ 372679 h 746439"/>
                <a:gd name="connsiteX3" fmla="*/ 367159 w 746439"/>
                <a:gd name="connsiteY3" fmla="*/ 372679 h 746439"/>
                <a:gd name="connsiteX4" fmla="*/ 367159 w 746439"/>
                <a:gd name="connsiteY4" fmla="*/ 310476 h 746439"/>
                <a:gd name="connsiteX5" fmla="*/ 367159 w 746439"/>
                <a:gd name="connsiteY5" fmla="*/ 248272 h 746439"/>
                <a:gd name="connsiteX6" fmla="*/ 304956 w 746439"/>
                <a:gd name="connsiteY6" fmla="*/ 248272 h 746439"/>
                <a:gd name="connsiteX7" fmla="*/ 242752 w 746439"/>
                <a:gd name="connsiteY7" fmla="*/ 248272 h 746439"/>
                <a:gd name="connsiteX8" fmla="*/ 242752 w 746439"/>
                <a:gd name="connsiteY8" fmla="*/ 310476 h 746439"/>
                <a:gd name="connsiteX9" fmla="*/ 242752 w 746439"/>
                <a:gd name="connsiteY9" fmla="*/ 372679 h 746439"/>
                <a:gd name="connsiteX10" fmla="*/ 118346 w 746439"/>
                <a:gd name="connsiteY10" fmla="*/ 372679 h 746439"/>
                <a:gd name="connsiteX11" fmla="*/ -6061 w 746439"/>
                <a:gd name="connsiteY11" fmla="*/ 372679 h 746439"/>
                <a:gd name="connsiteX12" fmla="*/ -6061 w 746439"/>
                <a:gd name="connsiteY12" fmla="*/ 310476 h 746439"/>
                <a:gd name="connsiteX13" fmla="*/ -6061 w 746439"/>
                <a:gd name="connsiteY13" fmla="*/ 248272 h 746439"/>
                <a:gd name="connsiteX14" fmla="*/ 56143 w 746439"/>
                <a:gd name="connsiteY14" fmla="*/ 248272 h 746439"/>
                <a:gd name="connsiteX15" fmla="*/ 118346 w 746439"/>
                <a:gd name="connsiteY15" fmla="*/ 248272 h 746439"/>
                <a:gd name="connsiteX16" fmla="*/ 118346 w 746439"/>
                <a:gd name="connsiteY16" fmla="*/ 123866 h 746439"/>
                <a:gd name="connsiteX17" fmla="*/ 118346 w 746439"/>
                <a:gd name="connsiteY17" fmla="*/ -541 h 746439"/>
                <a:gd name="connsiteX18" fmla="*/ 242752 w 746439"/>
                <a:gd name="connsiteY18" fmla="*/ -541 h 746439"/>
                <a:gd name="connsiteX19" fmla="*/ 367159 w 746439"/>
                <a:gd name="connsiteY19" fmla="*/ -541 h 746439"/>
                <a:gd name="connsiteX20" fmla="*/ 367159 w 746439"/>
                <a:gd name="connsiteY20" fmla="*/ 61663 h 746439"/>
                <a:gd name="connsiteX21" fmla="*/ 367159 w 746439"/>
                <a:gd name="connsiteY21" fmla="*/ 123866 h 746439"/>
                <a:gd name="connsiteX22" fmla="*/ 429362 w 746439"/>
                <a:gd name="connsiteY22" fmla="*/ 123866 h 746439"/>
                <a:gd name="connsiteX23" fmla="*/ 491565 w 746439"/>
                <a:gd name="connsiteY23" fmla="*/ 123866 h 746439"/>
                <a:gd name="connsiteX24" fmla="*/ 491565 w 746439"/>
                <a:gd name="connsiteY24" fmla="*/ 186069 h 746439"/>
                <a:gd name="connsiteX25" fmla="*/ 491565 w 746439"/>
                <a:gd name="connsiteY25" fmla="*/ 248272 h 746439"/>
                <a:gd name="connsiteX26" fmla="*/ 553769 w 746439"/>
                <a:gd name="connsiteY26" fmla="*/ 248272 h 746439"/>
                <a:gd name="connsiteX27" fmla="*/ 615972 w 746439"/>
                <a:gd name="connsiteY27" fmla="*/ 248272 h 746439"/>
                <a:gd name="connsiteX28" fmla="*/ 615972 w 746439"/>
                <a:gd name="connsiteY28" fmla="*/ 186069 h 746439"/>
                <a:gd name="connsiteX29" fmla="*/ 615972 w 746439"/>
                <a:gd name="connsiteY29" fmla="*/ 123866 h 746439"/>
                <a:gd name="connsiteX30" fmla="*/ 678175 w 746439"/>
                <a:gd name="connsiteY30" fmla="*/ 123866 h 746439"/>
                <a:gd name="connsiteX31" fmla="*/ 740378 w 746439"/>
                <a:gd name="connsiteY31" fmla="*/ 123866 h 746439"/>
                <a:gd name="connsiteX32" fmla="*/ 740378 w 746439"/>
                <a:gd name="connsiteY32" fmla="*/ 248272 h 746439"/>
                <a:gd name="connsiteX33" fmla="*/ 740378 w 746439"/>
                <a:gd name="connsiteY33" fmla="*/ 372679 h 746439"/>
                <a:gd name="connsiteX34" fmla="*/ 678175 w 746439"/>
                <a:gd name="connsiteY34" fmla="*/ 372679 h 746439"/>
                <a:gd name="connsiteX35" fmla="*/ 615972 w 746439"/>
                <a:gd name="connsiteY35" fmla="*/ 372679 h 746439"/>
                <a:gd name="connsiteX36" fmla="*/ 615972 w 746439"/>
                <a:gd name="connsiteY36" fmla="*/ 559289 h 746439"/>
                <a:gd name="connsiteX37" fmla="*/ 615972 w 746439"/>
                <a:gd name="connsiteY37" fmla="*/ 745898 h 746439"/>
                <a:gd name="connsiteX38" fmla="*/ 553769 w 746439"/>
                <a:gd name="connsiteY38" fmla="*/ 745898 h 746439"/>
                <a:gd name="connsiteX39" fmla="*/ 491565 w 746439"/>
                <a:gd name="connsiteY39" fmla="*/ 745898 h 746439"/>
                <a:gd name="connsiteX40" fmla="*/ 491565 w 746439"/>
                <a:gd name="connsiteY40" fmla="*/ 559289 h 74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46439" h="746439">
                  <a:moveTo>
                    <a:pt x="491565" y="559289"/>
                  </a:moveTo>
                  <a:lnTo>
                    <a:pt x="491565" y="372679"/>
                  </a:lnTo>
                  <a:lnTo>
                    <a:pt x="429362" y="372679"/>
                  </a:lnTo>
                  <a:lnTo>
                    <a:pt x="367159" y="372679"/>
                  </a:lnTo>
                  <a:lnTo>
                    <a:pt x="367159" y="310476"/>
                  </a:lnTo>
                  <a:lnTo>
                    <a:pt x="367159" y="248272"/>
                  </a:lnTo>
                  <a:lnTo>
                    <a:pt x="304956" y="248272"/>
                  </a:lnTo>
                  <a:lnTo>
                    <a:pt x="242752" y="248272"/>
                  </a:lnTo>
                  <a:lnTo>
                    <a:pt x="242752" y="310476"/>
                  </a:lnTo>
                  <a:lnTo>
                    <a:pt x="242752" y="372679"/>
                  </a:lnTo>
                  <a:lnTo>
                    <a:pt x="118346" y="372679"/>
                  </a:lnTo>
                  <a:lnTo>
                    <a:pt x="-6061" y="372679"/>
                  </a:lnTo>
                  <a:lnTo>
                    <a:pt x="-6061" y="310476"/>
                  </a:lnTo>
                  <a:lnTo>
                    <a:pt x="-6061" y="248272"/>
                  </a:lnTo>
                  <a:lnTo>
                    <a:pt x="56143" y="248272"/>
                  </a:lnTo>
                  <a:lnTo>
                    <a:pt x="118346" y="248272"/>
                  </a:lnTo>
                  <a:lnTo>
                    <a:pt x="118346" y="123866"/>
                  </a:lnTo>
                  <a:lnTo>
                    <a:pt x="118346" y="-541"/>
                  </a:lnTo>
                  <a:lnTo>
                    <a:pt x="242752" y="-541"/>
                  </a:lnTo>
                  <a:lnTo>
                    <a:pt x="367159" y="-541"/>
                  </a:lnTo>
                  <a:lnTo>
                    <a:pt x="367159" y="61663"/>
                  </a:lnTo>
                  <a:lnTo>
                    <a:pt x="367159" y="123866"/>
                  </a:lnTo>
                  <a:lnTo>
                    <a:pt x="429362" y="123866"/>
                  </a:lnTo>
                  <a:lnTo>
                    <a:pt x="491565" y="123866"/>
                  </a:lnTo>
                  <a:lnTo>
                    <a:pt x="491565" y="186069"/>
                  </a:lnTo>
                  <a:lnTo>
                    <a:pt x="491565" y="248272"/>
                  </a:lnTo>
                  <a:lnTo>
                    <a:pt x="553769" y="248272"/>
                  </a:lnTo>
                  <a:lnTo>
                    <a:pt x="615972" y="248272"/>
                  </a:lnTo>
                  <a:lnTo>
                    <a:pt x="615972" y="186069"/>
                  </a:lnTo>
                  <a:lnTo>
                    <a:pt x="615972" y="123866"/>
                  </a:lnTo>
                  <a:lnTo>
                    <a:pt x="678175" y="123866"/>
                  </a:lnTo>
                  <a:lnTo>
                    <a:pt x="740378" y="123866"/>
                  </a:lnTo>
                  <a:lnTo>
                    <a:pt x="740378" y="248272"/>
                  </a:lnTo>
                  <a:lnTo>
                    <a:pt x="740378" y="372679"/>
                  </a:lnTo>
                  <a:lnTo>
                    <a:pt x="678175" y="372679"/>
                  </a:lnTo>
                  <a:lnTo>
                    <a:pt x="615972" y="372679"/>
                  </a:lnTo>
                  <a:lnTo>
                    <a:pt x="615972" y="559289"/>
                  </a:lnTo>
                  <a:lnTo>
                    <a:pt x="615972" y="745898"/>
                  </a:lnTo>
                  <a:lnTo>
                    <a:pt x="553769" y="745898"/>
                  </a:lnTo>
                  <a:lnTo>
                    <a:pt x="491565" y="745898"/>
                  </a:lnTo>
                  <a:lnTo>
                    <a:pt x="491565" y="559289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23292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FB9CB8-C390-31C9-D2E8-0A0D830A4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33587-7B3A-25D2-52F8-F2BEF676B7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97554-1FB1-9D05-F250-8CEA3CB65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6BA06D-219D-4DB1-961A-7AFCA7FAE0C4}" type="slidenum">
              <a:rPr lang="nb-NO" smtClean="0"/>
              <a:pPr/>
              <a:t>8</a:t>
            </a:fld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D7D6E2-388F-16B5-9586-5C9B6193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Takk</a:t>
            </a:r>
            <a:r>
              <a:rPr lang="en-GB" dirty="0"/>
              <a:t> for </a:t>
            </a:r>
            <a:r>
              <a:rPr lang="en-GB" dirty="0" err="1"/>
              <a:t>oppmerksomheten</a:t>
            </a:r>
            <a:r>
              <a:rPr lang="en-GB" dirty="0"/>
              <a:t>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F69B60-E212-BF42-58A8-A55554E6F6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0"/>
          <a:lstStyle/>
          <a:p>
            <a:r>
              <a:rPr lang="en-GB" dirty="0"/>
              <a:t>Meld </a:t>
            </a:r>
            <a:r>
              <a:rPr lang="en-GB" dirty="0" err="1"/>
              <a:t>deg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innspillsmøtet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4F22FC-DF5A-5766-9EF7-7AF3B62458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0"/>
          <a:lstStyle/>
          <a:p>
            <a:r>
              <a:rPr lang="en-GB" sz="2000" spc="300" dirty="0"/>
              <a:t>thema.no/energi2050</a:t>
            </a:r>
          </a:p>
        </p:txBody>
      </p:sp>
      <p:grpSp>
        <p:nvGrpSpPr>
          <p:cNvPr id="45" name="Graphic 40">
            <a:extLst>
              <a:ext uri="{FF2B5EF4-FFF2-40B4-BE49-F238E27FC236}">
                <a16:creationId xmlns:a16="http://schemas.microsoft.com/office/drawing/2014/main" id="{4A7B3CE3-DD94-748B-1AF5-10384935C943}"/>
              </a:ext>
            </a:extLst>
          </p:cNvPr>
          <p:cNvGrpSpPr/>
          <p:nvPr/>
        </p:nvGrpSpPr>
        <p:grpSpPr>
          <a:xfrm>
            <a:off x="8249312" y="2061264"/>
            <a:ext cx="3607789" cy="3607789"/>
            <a:chOff x="8249335" y="2061240"/>
            <a:chExt cx="3607789" cy="3607789"/>
          </a:xfrm>
          <a:solidFill>
            <a:schemeClr val="bg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55510DF-1B1A-250E-E54B-F8B34B2C2FF6}"/>
                </a:ext>
              </a:extLst>
            </p:cNvPr>
            <p:cNvSpPr/>
            <p:nvPr/>
          </p:nvSpPr>
          <p:spPr>
            <a:xfrm flipV="1">
              <a:off x="8249335" y="2061240"/>
              <a:ext cx="870845" cy="870845"/>
            </a:xfrm>
            <a:custGeom>
              <a:avLst/>
              <a:gdLst>
                <a:gd name="connsiteX0" fmla="*/ -816 w 870845"/>
                <a:gd name="connsiteY0" fmla="*/ 429327 h 870845"/>
                <a:gd name="connsiteX1" fmla="*/ -816 w 870845"/>
                <a:gd name="connsiteY1" fmla="*/ -6096 h 870845"/>
                <a:gd name="connsiteX2" fmla="*/ 434607 w 870845"/>
                <a:gd name="connsiteY2" fmla="*/ -6096 h 870845"/>
                <a:gd name="connsiteX3" fmla="*/ 870030 w 870845"/>
                <a:gd name="connsiteY3" fmla="*/ -6096 h 870845"/>
                <a:gd name="connsiteX4" fmla="*/ 870030 w 870845"/>
                <a:gd name="connsiteY4" fmla="*/ 429327 h 870845"/>
                <a:gd name="connsiteX5" fmla="*/ 870030 w 870845"/>
                <a:gd name="connsiteY5" fmla="*/ 864750 h 870845"/>
                <a:gd name="connsiteX6" fmla="*/ 434607 w 870845"/>
                <a:gd name="connsiteY6" fmla="*/ 864750 h 870845"/>
                <a:gd name="connsiteX7" fmla="*/ -816 w 870845"/>
                <a:gd name="connsiteY7" fmla="*/ 864750 h 870845"/>
                <a:gd name="connsiteX8" fmla="*/ -816 w 870845"/>
                <a:gd name="connsiteY8" fmla="*/ 429327 h 870845"/>
                <a:gd name="connsiteX9" fmla="*/ 745623 w 870845"/>
                <a:gd name="connsiteY9" fmla="*/ 429327 h 870845"/>
                <a:gd name="connsiteX10" fmla="*/ 745623 w 870845"/>
                <a:gd name="connsiteY10" fmla="*/ 118311 h 870845"/>
                <a:gd name="connsiteX11" fmla="*/ 434607 w 870845"/>
                <a:gd name="connsiteY11" fmla="*/ 118311 h 870845"/>
                <a:gd name="connsiteX12" fmla="*/ 123591 w 870845"/>
                <a:gd name="connsiteY12" fmla="*/ 118311 h 870845"/>
                <a:gd name="connsiteX13" fmla="*/ 123591 w 870845"/>
                <a:gd name="connsiteY13" fmla="*/ 429327 h 870845"/>
                <a:gd name="connsiteX14" fmla="*/ 123591 w 870845"/>
                <a:gd name="connsiteY14" fmla="*/ 740343 h 870845"/>
                <a:gd name="connsiteX15" fmla="*/ 434607 w 870845"/>
                <a:gd name="connsiteY15" fmla="*/ 740343 h 870845"/>
                <a:gd name="connsiteX16" fmla="*/ 745623 w 870845"/>
                <a:gd name="connsiteY16" fmla="*/ 740343 h 870845"/>
                <a:gd name="connsiteX17" fmla="*/ 745623 w 870845"/>
                <a:gd name="connsiteY17" fmla="*/ 429327 h 8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0845" h="870845">
                  <a:moveTo>
                    <a:pt x="-816" y="429327"/>
                  </a:moveTo>
                  <a:lnTo>
                    <a:pt x="-816" y="-6096"/>
                  </a:lnTo>
                  <a:lnTo>
                    <a:pt x="434607" y="-6096"/>
                  </a:lnTo>
                  <a:lnTo>
                    <a:pt x="870030" y="-6096"/>
                  </a:lnTo>
                  <a:lnTo>
                    <a:pt x="870030" y="429327"/>
                  </a:lnTo>
                  <a:lnTo>
                    <a:pt x="870030" y="864750"/>
                  </a:lnTo>
                  <a:lnTo>
                    <a:pt x="434607" y="864750"/>
                  </a:lnTo>
                  <a:lnTo>
                    <a:pt x="-816" y="864750"/>
                  </a:lnTo>
                  <a:lnTo>
                    <a:pt x="-816" y="429327"/>
                  </a:lnTo>
                  <a:close/>
                  <a:moveTo>
                    <a:pt x="745623" y="429327"/>
                  </a:moveTo>
                  <a:lnTo>
                    <a:pt x="745623" y="118311"/>
                  </a:lnTo>
                  <a:lnTo>
                    <a:pt x="434607" y="118311"/>
                  </a:lnTo>
                  <a:lnTo>
                    <a:pt x="123591" y="118311"/>
                  </a:lnTo>
                  <a:lnTo>
                    <a:pt x="123591" y="429327"/>
                  </a:lnTo>
                  <a:lnTo>
                    <a:pt x="123591" y="740343"/>
                  </a:lnTo>
                  <a:lnTo>
                    <a:pt x="434607" y="740343"/>
                  </a:lnTo>
                  <a:lnTo>
                    <a:pt x="745623" y="740343"/>
                  </a:lnTo>
                  <a:lnTo>
                    <a:pt x="745623" y="429327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A9ADE8-772F-58C4-8FBF-07431B4B470B}"/>
                </a:ext>
              </a:extLst>
            </p:cNvPr>
            <p:cNvSpPr/>
            <p:nvPr/>
          </p:nvSpPr>
          <p:spPr>
            <a:xfrm flipV="1">
              <a:off x="8498148" y="2310053"/>
              <a:ext cx="373219" cy="373219"/>
            </a:xfrm>
            <a:custGeom>
              <a:avLst/>
              <a:gdLst>
                <a:gd name="connsiteX0" fmla="*/ -816 w 373219"/>
                <a:gd name="connsiteY0" fmla="*/ 180514 h 373219"/>
                <a:gd name="connsiteX1" fmla="*/ -816 w 373219"/>
                <a:gd name="connsiteY1" fmla="*/ -6096 h 373219"/>
                <a:gd name="connsiteX2" fmla="*/ 185794 w 373219"/>
                <a:gd name="connsiteY2" fmla="*/ -6096 h 373219"/>
                <a:gd name="connsiteX3" fmla="*/ 372404 w 373219"/>
                <a:gd name="connsiteY3" fmla="*/ -6096 h 373219"/>
                <a:gd name="connsiteX4" fmla="*/ 372404 w 373219"/>
                <a:gd name="connsiteY4" fmla="*/ 180514 h 373219"/>
                <a:gd name="connsiteX5" fmla="*/ 372404 w 373219"/>
                <a:gd name="connsiteY5" fmla="*/ 367124 h 373219"/>
                <a:gd name="connsiteX6" fmla="*/ 185794 w 373219"/>
                <a:gd name="connsiteY6" fmla="*/ 367124 h 373219"/>
                <a:gd name="connsiteX7" fmla="*/ -816 w 373219"/>
                <a:gd name="connsiteY7" fmla="*/ 367124 h 373219"/>
                <a:gd name="connsiteX8" fmla="*/ -816 w 373219"/>
                <a:gd name="connsiteY8" fmla="*/ 180514 h 3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19" h="373219">
                  <a:moveTo>
                    <a:pt x="-816" y="180514"/>
                  </a:moveTo>
                  <a:lnTo>
                    <a:pt x="-816" y="-6096"/>
                  </a:lnTo>
                  <a:lnTo>
                    <a:pt x="185794" y="-6096"/>
                  </a:lnTo>
                  <a:lnTo>
                    <a:pt x="372404" y="-6096"/>
                  </a:lnTo>
                  <a:lnTo>
                    <a:pt x="372404" y="180514"/>
                  </a:lnTo>
                  <a:lnTo>
                    <a:pt x="372404" y="367124"/>
                  </a:lnTo>
                  <a:lnTo>
                    <a:pt x="185794" y="367124"/>
                  </a:lnTo>
                  <a:lnTo>
                    <a:pt x="-816" y="367124"/>
                  </a:lnTo>
                  <a:lnTo>
                    <a:pt x="-816" y="180514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8F794FE-1331-1712-3D10-F9BC53936A2F}"/>
                </a:ext>
              </a:extLst>
            </p:cNvPr>
            <p:cNvSpPr/>
            <p:nvPr/>
          </p:nvSpPr>
          <p:spPr>
            <a:xfrm flipV="1">
              <a:off x="8249335" y="2061240"/>
              <a:ext cx="3607789" cy="3607789"/>
            </a:xfrm>
            <a:custGeom>
              <a:avLst/>
              <a:gdLst>
                <a:gd name="connsiteX0" fmla="*/ 991872 w 3607789"/>
                <a:gd name="connsiteY0" fmla="*/ 3417800 h 3607789"/>
                <a:gd name="connsiteX1" fmla="*/ 991872 w 3607789"/>
                <a:gd name="connsiteY1" fmla="*/ 3231190 h 3607789"/>
                <a:gd name="connsiteX2" fmla="*/ 1054076 w 3607789"/>
                <a:gd name="connsiteY2" fmla="*/ 3231190 h 3607789"/>
                <a:gd name="connsiteX3" fmla="*/ 1116279 w 3607789"/>
                <a:gd name="connsiteY3" fmla="*/ 3231190 h 3607789"/>
                <a:gd name="connsiteX4" fmla="*/ 1116279 w 3607789"/>
                <a:gd name="connsiteY4" fmla="*/ 3168986 h 3607789"/>
                <a:gd name="connsiteX5" fmla="*/ 1116279 w 3607789"/>
                <a:gd name="connsiteY5" fmla="*/ 3106783 h 3607789"/>
                <a:gd name="connsiteX6" fmla="*/ 1054076 w 3607789"/>
                <a:gd name="connsiteY6" fmla="*/ 3106783 h 3607789"/>
                <a:gd name="connsiteX7" fmla="*/ 991872 w 3607789"/>
                <a:gd name="connsiteY7" fmla="*/ 3106783 h 3607789"/>
                <a:gd name="connsiteX8" fmla="*/ 991872 w 3607789"/>
                <a:gd name="connsiteY8" fmla="*/ 3044580 h 3607789"/>
                <a:gd name="connsiteX9" fmla="*/ 991872 w 3607789"/>
                <a:gd name="connsiteY9" fmla="*/ 2982377 h 3607789"/>
                <a:gd name="connsiteX10" fmla="*/ 1054076 w 3607789"/>
                <a:gd name="connsiteY10" fmla="*/ 2982377 h 3607789"/>
                <a:gd name="connsiteX11" fmla="*/ 1116279 w 3607789"/>
                <a:gd name="connsiteY11" fmla="*/ 2982377 h 3607789"/>
                <a:gd name="connsiteX12" fmla="*/ 1116279 w 3607789"/>
                <a:gd name="connsiteY12" fmla="*/ 2920173 h 3607789"/>
                <a:gd name="connsiteX13" fmla="*/ 1116279 w 3607789"/>
                <a:gd name="connsiteY13" fmla="*/ 2857970 h 3607789"/>
                <a:gd name="connsiteX14" fmla="*/ 1054076 w 3607789"/>
                <a:gd name="connsiteY14" fmla="*/ 2857970 h 3607789"/>
                <a:gd name="connsiteX15" fmla="*/ 991872 w 3607789"/>
                <a:gd name="connsiteY15" fmla="*/ 2857970 h 3607789"/>
                <a:gd name="connsiteX16" fmla="*/ 991872 w 3607789"/>
                <a:gd name="connsiteY16" fmla="*/ 2795767 h 3607789"/>
                <a:gd name="connsiteX17" fmla="*/ 991872 w 3607789"/>
                <a:gd name="connsiteY17" fmla="*/ 2733564 h 3607789"/>
                <a:gd name="connsiteX18" fmla="*/ 1054076 w 3607789"/>
                <a:gd name="connsiteY18" fmla="*/ 2733564 h 3607789"/>
                <a:gd name="connsiteX19" fmla="*/ 1116279 w 3607789"/>
                <a:gd name="connsiteY19" fmla="*/ 2733564 h 3607789"/>
                <a:gd name="connsiteX20" fmla="*/ 1116279 w 3607789"/>
                <a:gd name="connsiteY20" fmla="*/ 2671360 h 3607789"/>
                <a:gd name="connsiteX21" fmla="*/ 1116279 w 3607789"/>
                <a:gd name="connsiteY21" fmla="*/ 2609157 h 3607789"/>
                <a:gd name="connsiteX22" fmla="*/ 743059 w 3607789"/>
                <a:gd name="connsiteY22" fmla="*/ 2609157 h 3607789"/>
                <a:gd name="connsiteX23" fmla="*/ 369840 w 3607789"/>
                <a:gd name="connsiteY23" fmla="*/ 2609157 h 3607789"/>
                <a:gd name="connsiteX24" fmla="*/ 369840 w 3607789"/>
                <a:gd name="connsiteY24" fmla="*/ 2546954 h 3607789"/>
                <a:gd name="connsiteX25" fmla="*/ 369840 w 3607789"/>
                <a:gd name="connsiteY25" fmla="*/ 2484751 h 3607789"/>
                <a:gd name="connsiteX26" fmla="*/ 618653 w 3607789"/>
                <a:gd name="connsiteY26" fmla="*/ 2484751 h 3607789"/>
                <a:gd name="connsiteX27" fmla="*/ 867466 w 3607789"/>
                <a:gd name="connsiteY27" fmla="*/ 2484751 h 3607789"/>
                <a:gd name="connsiteX28" fmla="*/ 867466 w 3607789"/>
                <a:gd name="connsiteY28" fmla="*/ 2422547 h 3607789"/>
                <a:gd name="connsiteX29" fmla="*/ 867466 w 3607789"/>
                <a:gd name="connsiteY29" fmla="*/ 2360344 h 3607789"/>
                <a:gd name="connsiteX30" fmla="*/ 556449 w 3607789"/>
                <a:gd name="connsiteY30" fmla="*/ 2360344 h 3607789"/>
                <a:gd name="connsiteX31" fmla="*/ 245433 w 3607789"/>
                <a:gd name="connsiteY31" fmla="*/ 2360344 h 3607789"/>
                <a:gd name="connsiteX32" fmla="*/ 245433 w 3607789"/>
                <a:gd name="connsiteY32" fmla="*/ 2422547 h 3607789"/>
                <a:gd name="connsiteX33" fmla="*/ 245433 w 3607789"/>
                <a:gd name="connsiteY33" fmla="*/ 2484751 h 3607789"/>
                <a:gd name="connsiteX34" fmla="*/ 183230 w 3607789"/>
                <a:gd name="connsiteY34" fmla="*/ 2484751 h 3607789"/>
                <a:gd name="connsiteX35" fmla="*/ 121027 w 3607789"/>
                <a:gd name="connsiteY35" fmla="*/ 2484751 h 3607789"/>
                <a:gd name="connsiteX36" fmla="*/ 121027 w 3607789"/>
                <a:gd name="connsiteY36" fmla="*/ 2546954 h 3607789"/>
                <a:gd name="connsiteX37" fmla="*/ 121027 w 3607789"/>
                <a:gd name="connsiteY37" fmla="*/ 2609157 h 3607789"/>
                <a:gd name="connsiteX38" fmla="*/ 58823 w 3607789"/>
                <a:gd name="connsiteY38" fmla="*/ 2609157 h 3607789"/>
                <a:gd name="connsiteX39" fmla="*/ -3380 w 3607789"/>
                <a:gd name="connsiteY39" fmla="*/ 2609157 h 3607789"/>
                <a:gd name="connsiteX40" fmla="*/ -3380 w 3607789"/>
                <a:gd name="connsiteY40" fmla="*/ 2546954 h 3607789"/>
                <a:gd name="connsiteX41" fmla="*/ -3380 w 3607789"/>
                <a:gd name="connsiteY41" fmla="*/ 2484751 h 3607789"/>
                <a:gd name="connsiteX42" fmla="*/ 58823 w 3607789"/>
                <a:gd name="connsiteY42" fmla="*/ 2484751 h 3607789"/>
                <a:gd name="connsiteX43" fmla="*/ 121027 w 3607789"/>
                <a:gd name="connsiteY43" fmla="*/ 2484751 h 3607789"/>
                <a:gd name="connsiteX44" fmla="*/ 121027 w 3607789"/>
                <a:gd name="connsiteY44" fmla="*/ 2422547 h 3607789"/>
                <a:gd name="connsiteX45" fmla="*/ 121027 w 3607789"/>
                <a:gd name="connsiteY45" fmla="*/ 2360344 h 3607789"/>
                <a:gd name="connsiteX46" fmla="*/ 58823 w 3607789"/>
                <a:gd name="connsiteY46" fmla="*/ 2360344 h 3607789"/>
                <a:gd name="connsiteX47" fmla="*/ -3380 w 3607789"/>
                <a:gd name="connsiteY47" fmla="*/ 2360344 h 3607789"/>
                <a:gd name="connsiteX48" fmla="*/ -3380 w 3607789"/>
                <a:gd name="connsiteY48" fmla="*/ 2298141 h 3607789"/>
                <a:gd name="connsiteX49" fmla="*/ -3380 w 3607789"/>
                <a:gd name="connsiteY49" fmla="*/ 2235938 h 3607789"/>
                <a:gd name="connsiteX50" fmla="*/ 58823 w 3607789"/>
                <a:gd name="connsiteY50" fmla="*/ 2235938 h 3607789"/>
                <a:gd name="connsiteX51" fmla="*/ 121027 w 3607789"/>
                <a:gd name="connsiteY51" fmla="*/ 2235938 h 3607789"/>
                <a:gd name="connsiteX52" fmla="*/ 121027 w 3607789"/>
                <a:gd name="connsiteY52" fmla="*/ 2298141 h 3607789"/>
                <a:gd name="connsiteX53" fmla="*/ 121027 w 3607789"/>
                <a:gd name="connsiteY53" fmla="*/ 2360344 h 3607789"/>
                <a:gd name="connsiteX54" fmla="*/ 183230 w 3607789"/>
                <a:gd name="connsiteY54" fmla="*/ 2360344 h 3607789"/>
                <a:gd name="connsiteX55" fmla="*/ 245433 w 3607789"/>
                <a:gd name="connsiteY55" fmla="*/ 2360344 h 3607789"/>
                <a:gd name="connsiteX56" fmla="*/ 245433 w 3607789"/>
                <a:gd name="connsiteY56" fmla="*/ 2298141 h 3607789"/>
                <a:gd name="connsiteX57" fmla="*/ 245433 w 3607789"/>
                <a:gd name="connsiteY57" fmla="*/ 2235938 h 3607789"/>
                <a:gd name="connsiteX58" fmla="*/ 432043 w 3607789"/>
                <a:gd name="connsiteY58" fmla="*/ 2235938 h 3607789"/>
                <a:gd name="connsiteX59" fmla="*/ 618653 w 3607789"/>
                <a:gd name="connsiteY59" fmla="*/ 2235938 h 3607789"/>
                <a:gd name="connsiteX60" fmla="*/ 618653 w 3607789"/>
                <a:gd name="connsiteY60" fmla="*/ 2173734 h 3607789"/>
                <a:gd name="connsiteX61" fmla="*/ 618653 w 3607789"/>
                <a:gd name="connsiteY61" fmla="*/ 2111531 h 3607789"/>
                <a:gd name="connsiteX62" fmla="*/ 680856 w 3607789"/>
                <a:gd name="connsiteY62" fmla="*/ 2111531 h 3607789"/>
                <a:gd name="connsiteX63" fmla="*/ 743059 w 3607789"/>
                <a:gd name="connsiteY63" fmla="*/ 2111531 h 3607789"/>
                <a:gd name="connsiteX64" fmla="*/ 743059 w 3607789"/>
                <a:gd name="connsiteY64" fmla="*/ 2049328 h 3607789"/>
                <a:gd name="connsiteX65" fmla="*/ 743059 w 3607789"/>
                <a:gd name="connsiteY65" fmla="*/ 1987124 h 3607789"/>
                <a:gd name="connsiteX66" fmla="*/ 991872 w 3607789"/>
                <a:gd name="connsiteY66" fmla="*/ 1987124 h 3607789"/>
                <a:gd name="connsiteX67" fmla="*/ 1240685 w 3607789"/>
                <a:gd name="connsiteY67" fmla="*/ 1987124 h 3607789"/>
                <a:gd name="connsiteX68" fmla="*/ 1240685 w 3607789"/>
                <a:gd name="connsiteY68" fmla="*/ 1924921 h 3607789"/>
                <a:gd name="connsiteX69" fmla="*/ 1240685 w 3607789"/>
                <a:gd name="connsiteY69" fmla="*/ 1862718 h 3607789"/>
                <a:gd name="connsiteX70" fmla="*/ 743059 w 3607789"/>
                <a:gd name="connsiteY70" fmla="*/ 1862718 h 3607789"/>
                <a:gd name="connsiteX71" fmla="*/ 245433 w 3607789"/>
                <a:gd name="connsiteY71" fmla="*/ 1862718 h 3607789"/>
                <a:gd name="connsiteX72" fmla="*/ 245433 w 3607789"/>
                <a:gd name="connsiteY72" fmla="*/ 1924921 h 3607789"/>
                <a:gd name="connsiteX73" fmla="*/ 245433 w 3607789"/>
                <a:gd name="connsiteY73" fmla="*/ 1987124 h 3607789"/>
                <a:gd name="connsiteX74" fmla="*/ 307636 w 3607789"/>
                <a:gd name="connsiteY74" fmla="*/ 1987124 h 3607789"/>
                <a:gd name="connsiteX75" fmla="*/ 369840 w 3607789"/>
                <a:gd name="connsiteY75" fmla="*/ 1987124 h 3607789"/>
                <a:gd name="connsiteX76" fmla="*/ 369840 w 3607789"/>
                <a:gd name="connsiteY76" fmla="*/ 2049328 h 3607789"/>
                <a:gd name="connsiteX77" fmla="*/ 369840 w 3607789"/>
                <a:gd name="connsiteY77" fmla="*/ 2111531 h 3607789"/>
                <a:gd name="connsiteX78" fmla="*/ 183230 w 3607789"/>
                <a:gd name="connsiteY78" fmla="*/ 2111531 h 3607789"/>
                <a:gd name="connsiteX79" fmla="*/ -3380 w 3607789"/>
                <a:gd name="connsiteY79" fmla="*/ 2111531 h 3607789"/>
                <a:gd name="connsiteX80" fmla="*/ -3380 w 3607789"/>
                <a:gd name="connsiteY80" fmla="*/ 2049328 h 3607789"/>
                <a:gd name="connsiteX81" fmla="*/ -3380 w 3607789"/>
                <a:gd name="connsiteY81" fmla="*/ 1987124 h 3607789"/>
                <a:gd name="connsiteX82" fmla="*/ 58823 w 3607789"/>
                <a:gd name="connsiteY82" fmla="*/ 1987124 h 3607789"/>
                <a:gd name="connsiteX83" fmla="*/ 121027 w 3607789"/>
                <a:gd name="connsiteY83" fmla="*/ 1987124 h 3607789"/>
                <a:gd name="connsiteX84" fmla="*/ 121027 w 3607789"/>
                <a:gd name="connsiteY84" fmla="*/ 1862718 h 3607789"/>
                <a:gd name="connsiteX85" fmla="*/ 121027 w 3607789"/>
                <a:gd name="connsiteY85" fmla="*/ 1738311 h 3607789"/>
                <a:gd name="connsiteX86" fmla="*/ 58823 w 3607789"/>
                <a:gd name="connsiteY86" fmla="*/ 1738311 h 3607789"/>
                <a:gd name="connsiteX87" fmla="*/ -3380 w 3607789"/>
                <a:gd name="connsiteY87" fmla="*/ 1738311 h 3607789"/>
                <a:gd name="connsiteX88" fmla="*/ -3380 w 3607789"/>
                <a:gd name="connsiteY88" fmla="*/ 1365092 h 3607789"/>
                <a:gd name="connsiteX89" fmla="*/ -3380 w 3607789"/>
                <a:gd name="connsiteY89" fmla="*/ 991872 h 3607789"/>
                <a:gd name="connsiteX90" fmla="*/ 494246 w 3607789"/>
                <a:gd name="connsiteY90" fmla="*/ 991872 h 3607789"/>
                <a:gd name="connsiteX91" fmla="*/ 991872 w 3607789"/>
                <a:gd name="connsiteY91" fmla="*/ 991872 h 3607789"/>
                <a:gd name="connsiteX92" fmla="*/ 991872 w 3607789"/>
                <a:gd name="connsiteY92" fmla="*/ 680856 h 3607789"/>
                <a:gd name="connsiteX93" fmla="*/ 991872 w 3607789"/>
                <a:gd name="connsiteY93" fmla="*/ 369840 h 3607789"/>
                <a:gd name="connsiteX94" fmla="*/ 1054076 w 3607789"/>
                <a:gd name="connsiteY94" fmla="*/ 369840 h 3607789"/>
                <a:gd name="connsiteX95" fmla="*/ 1116279 w 3607789"/>
                <a:gd name="connsiteY95" fmla="*/ 369840 h 3607789"/>
                <a:gd name="connsiteX96" fmla="*/ 1116279 w 3607789"/>
                <a:gd name="connsiteY96" fmla="*/ 245433 h 3607789"/>
                <a:gd name="connsiteX97" fmla="*/ 1116279 w 3607789"/>
                <a:gd name="connsiteY97" fmla="*/ 121027 h 3607789"/>
                <a:gd name="connsiteX98" fmla="*/ 1054076 w 3607789"/>
                <a:gd name="connsiteY98" fmla="*/ 121027 h 3607789"/>
                <a:gd name="connsiteX99" fmla="*/ 991872 w 3607789"/>
                <a:gd name="connsiteY99" fmla="*/ 121027 h 3607789"/>
                <a:gd name="connsiteX100" fmla="*/ 991872 w 3607789"/>
                <a:gd name="connsiteY100" fmla="*/ 58823 h 3607789"/>
                <a:gd name="connsiteX101" fmla="*/ 991872 w 3607789"/>
                <a:gd name="connsiteY101" fmla="*/ -3380 h 3607789"/>
                <a:gd name="connsiteX102" fmla="*/ 1054076 w 3607789"/>
                <a:gd name="connsiteY102" fmla="*/ -3380 h 3607789"/>
                <a:gd name="connsiteX103" fmla="*/ 1116279 w 3607789"/>
                <a:gd name="connsiteY103" fmla="*/ -3380 h 3607789"/>
                <a:gd name="connsiteX104" fmla="*/ 1116279 w 3607789"/>
                <a:gd name="connsiteY104" fmla="*/ 58823 h 3607789"/>
                <a:gd name="connsiteX105" fmla="*/ 1116279 w 3607789"/>
                <a:gd name="connsiteY105" fmla="*/ 121027 h 3607789"/>
                <a:gd name="connsiteX106" fmla="*/ 1178482 w 3607789"/>
                <a:gd name="connsiteY106" fmla="*/ 121027 h 3607789"/>
                <a:gd name="connsiteX107" fmla="*/ 1240685 w 3607789"/>
                <a:gd name="connsiteY107" fmla="*/ 121027 h 3607789"/>
                <a:gd name="connsiteX108" fmla="*/ 1240685 w 3607789"/>
                <a:gd name="connsiteY108" fmla="*/ 58823 h 3607789"/>
                <a:gd name="connsiteX109" fmla="*/ 1240685 w 3607789"/>
                <a:gd name="connsiteY109" fmla="*/ -3380 h 3607789"/>
                <a:gd name="connsiteX110" fmla="*/ 1302889 w 3607789"/>
                <a:gd name="connsiteY110" fmla="*/ -3380 h 3607789"/>
                <a:gd name="connsiteX111" fmla="*/ 1365092 w 3607789"/>
                <a:gd name="connsiteY111" fmla="*/ -3380 h 3607789"/>
                <a:gd name="connsiteX112" fmla="*/ 1365092 w 3607789"/>
                <a:gd name="connsiteY112" fmla="*/ 58823 h 3607789"/>
                <a:gd name="connsiteX113" fmla="*/ 1365092 w 3607789"/>
                <a:gd name="connsiteY113" fmla="*/ 121027 h 3607789"/>
                <a:gd name="connsiteX114" fmla="*/ 1489498 w 3607789"/>
                <a:gd name="connsiteY114" fmla="*/ 121027 h 3607789"/>
                <a:gd name="connsiteX115" fmla="*/ 1613905 w 3607789"/>
                <a:gd name="connsiteY115" fmla="*/ 121027 h 3607789"/>
                <a:gd name="connsiteX116" fmla="*/ 1613905 w 3607789"/>
                <a:gd name="connsiteY116" fmla="*/ 58823 h 3607789"/>
                <a:gd name="connsiteX117" fmla="*/ 1613905 w 3607789"/>
                <a:gd name="connsiteY117" fmla="*/ -3380 h 3607789"/>
                <a:gd name="connsiteX118" fmla="*/ 1676108 w 3607789"/>
                <a:gd name="connsiteY118" fmla="*/ -3380 h 3607789"/>
                <a:gd name="connsiteX119" fmla="*/ 1738311 w 3607789"/>
                <a:gd name="connsiteY119" fmla="*/ -3380 h 3607789"/>
                <a:gd name="connsiteX120" fmla="*/ 1738311 w 3607789"/>
                <a:gd name="connsiteY120" fmla="*/ 58823 h 3607789"/>
                <a:gd name="connsiteX121" fmla="*/ 1738311 w 3607789"/>
                <a:gd name="connsiteY121" fmla="*/ 121027 h 3607789"/>
                <a:gd name="connsiteX122" fmla="*/ 1862718 w 3607789"/>
                <a:gd name="connsiteY122" fmla="*/ 121027 h 3607789"/>
                <a:gd name="connsiteX123" fmla="*/ 1987124 w 3607789"/>
                <a:gd name="connsiteY123" fmla="*/ 121027 h 3607789"/>
                <a:gd name="connsiteX124" fmla="*/ 1987124 w 3607789"/>
                <a:gd name="connsiteY124" fmla="*/ 58823 h 3607789"/>
                <a:gd name="connsiteX125" fmla="*/ 1987124 w 3607789"/>
                <a:gd name="connsiteY125" fmla="*/ -3380 h 3607789"/>
                <a:gd name="connsiteX126" fmla="*/ 2173734 w 3607789"/>
                <a:gd name="connsiteY126" fmla="*/ -3380 h 3607789"/>
                <a:gd name="connsiteX127" fmla="*/ 2360344 w 3607789"/>
                <a:gd name="connsiteY127" fmla="*/ -3380 h 3607789"/>
                <a:gd name="connsiteX128" fmla="*/ 2360344 w 3607789"/>
                <a:gd name="connsiteY128" fmla="*/ 58823 h 3607789"/>
                <a:gd name="connsiteX129" fmla="*/ 2360344 w 3607789"/>
                <a:gd name="connsiteY129" fmla="*/ 121027 h 3607789"/>
                <a:gd name="connsiteX130" fmla="*/ 2173734 w 3607789"/>
                <a:gd name="connsiteY130" fmla="*/ 121027 h 3607789"/>
                <a:gd name="connsiteX131" fmla="*/ 1987124 w 3607789"/>
                <a:gd name="connsiteY131" fmla="*/ 121027 h 3607789"/>
                <a:gd name="connsiteX132" fmla="*/ 1987124 w 3607789"/>
                <a:gd name="connsiteY132" fmla="*/ 183230 h 3607789"/>
                <a:gd name="connsiteX133" fmla="*/ 1987124 w 3607789"/>
                <a:gd name="connsiteY133" fmla="*/ 245433 h 3607789"/>
                <a:gd name="connsiteX134" fmla="*/ 2049328 w 3607789"/>
                <a:gd name="connsiteY134" fmla="*/ 245433 h 3607789"/>
                <a:gd name="connsiteX135" fmla="*/ 2111531 w 3607789"/>
                <a:gd name="connsiteY135" fmla="*/ 245433 h 3607789"/>
                <a:gd name="connsiteX136" fmla="*/ 2111531 w 3607789"/>
                <a:gd name="connsiteY136" fmla="*/ 369840 h 3607789"/>
                <a:gd name="connsiteX137" fmla="*/ 2111531 w 3607789"/>
                <a:gd name="connsiteY137" fmla="*/ 494246 h 3607789"/>
                <a:gd name="connsiteX138" fmla="*/ 2173734 w 3607789"/>
                <a:gd name="connsiteY138" fmla="*/ 494246 h 3607789"/>
                <a:gd name="connsiteX139" fmla="*/ 2235938 w 3607789"/>
                <a:gd name="connsiteY139" fmla="*/ 494246 h 3607789"/>
                <a:gd name="connsiteX140" fmla="*/ 2235938 w 3607789"/>
                <a:gd name="connsiteY140" fmla="*/ 369840 h 3607789"/>
                <a:gd name="connsiteX141" fmla="*/ 2235938 w 3607789"/>
                <a:gd name="connsiteY141" fmla="*/ 245433 h 3607789"/>
                <a:gd name="connsiteX142" fmla="*/ 2298141 w 3607789"/>
                <a:gd name="connsiteY142" fmla="*/ 245433 h 3607789"/>
                <a:gd name="connsiteX143" fmla="*/ 2360344 w 3607789"/>
                <a:gd name="connsiteY143" fmla="*/ 245433 h 3607789"/>
                <a:gd name="connsiteX144" fmla="*/ 2360344 w 3607789"/>
                <a:gd name="connsiteY144" fmla="*/ 369840 h 3607789"/>
                <a:gd name="connsiteX145" fmla="*/ 2360344 w 3607789"/>
                <a:gd name="connsiteY145" fmla="*/ 494246 h 3607789"/>
                <a:gd name="connsiteX146" fmla="*/ 2484751 w 3607789"/>
                <a:gd name="connsiteY146" fmla="*/ 494246 h 3607789"/>
                <a:gd name="connsiteX147" fmla="*/ 2609157 w 3607789"/>
                <a:gd name="connsiteY147" fmla="*/ 494246 h 3607789"/>
                <a:gd name="connsiteX148" fmla="*/ 2609157 w 3607789"/>
                <a:gd name="connsiteY148" fmla="*/ 432043 h 3607789"/>
                <a:gd name="connsiteX149" fmla="*/ 2609157 w 3607789"/>
                <a:gd name="connsiteY149" fmla="*/ 369840 h 3607789"/>
                <a:gd name="connsiteX150" fmla="*/ 2546954 w 3607789"/>
                <a:gd name="connsiteY150" fmla="*/ 369840 h 3607789"/>
                <a:gd name="connsiteX151" fmla="*/ 2484751 w 3607789"/>
                <a:gd name="connsiteY151" fmla="*/ 369840 h 3607789"/>
                <a:gd name="connsiteX152" fmla="*/ 2484751 w 3607789"/>
                <a:gd name="connsiteY152" fmla="*/ 307636 h 3607789"/>
                <a:gd name="connsiteX153" fmla="*/ 2484751 w 3607789"/>
                <a:gd name="connsiteY153" fmla="*/ 245433 h 3607789"/>
                <a:gd name="connsiteX154" fmla="*/ 2546954 w 3607789"/>
                <a:gd name="connsiteY154" fmla="*/ 245433 h 3607789"/>
                <a:gd name="connsiteX155" fmla="*/ 2609157 w 3607789"/>
                <a:gd name="connsiteY155" fmla="*/ 245433 h 3607789"/>
                <a:gd name="connsiteX156" fmla="*/ 2609157 w 3607789"/>
                <a:gd name="connsiteY156" fmla="*/ 183230 h 3607789"/>
                <a:gd name="connsiteX157" fmla="*/ 2609157 w 3607789"/>
                <a:gd name="connsiteY157" fmla="*/ 121027 h 3607789"/>
                <a:gd name="connsiteX158" fmla="*/ 2546954 w 3607789"/>
                <a:gd name="connsiteY158" fmla="*/ 121027 h 3607789"/>
                <a:gd name="connsiteX159" fmla="*/ 2484751 w 3607789"/>
                <a:gd name="connsiteY159" fmla="*/ 121027 h 3607789"/>
                <a:gd name="connsiteX160" fmla="*/ 2484751 w 3607789"/>
                <a:gd name="connsiteY160" fmla="*/ 58823 h 3607789"/>
                <a:gd name="connsiteX161" fmla="*/ 2484751 w 3607789"/>
                <a:gd name="connsiteY161" fmla="*/ -3380 h 3607789"/>
                <a:gd name="connsiteX162" fmla="*/ 2546954 w 3607789"/>
                <a:gd name="connsiteY162" fmla="*/ -3380 h 3607789"/>
                <a:gd name="connsiteX163" fmla="*/ 2609157 w 3607789"/>
                <a:gd name="connsiteY163" fmla="*/ -3380 h 3607789"/>
                <a:gd name="connsiteX164" fmla="*/ 2609157 w 3607789"/>
                <a:gd name="connsiteY164" fmla="*/ 58823 h 3607789"/>
                <a:gd name="connsiteX165" fmla="*/ 2609157 w 3607789"/>
                <a:gd name="connsiteY165" fmla="*/ 121027 h 3607789"/>
                <a:gd name="connsiteX166" fmla="*/ 2671360 w 3607789"/>
                <a:gd name="connsiteY166" fmla="*/ 121027 h 3607789"/>
                <a:gd name="connsiteX167" fmla="*/ 2733564 w 3607789"/>
                <a:gd name="connsiteY167" fmla="*/ 121027 h 3607789"/>
                <a:gd name="connsiteX168" fmla="*/ 2733564 w 3607789"/>
                <a:gd name="connsiteY168" fmla="*/ 58823 h 3607789"/>
                <a:gd name="connsiteX169" fmla="*/ 2733564 w 3607789"/>
                <a:gd name="connsiteY169" fmla="*/ -3380 h 3607789"/>
                <a:gd name="connsiteX170" fmla="*/ 2795767 w 3607789"/>
                <a:gd name="connsiteY170" fmla="*/ -3380 h 3607789"/>
                <a:gd name="connsiteX171" fmla="*/ 2857970 w 3607789"/>
                <a:gd name="connsiteY171" fmla="*/ -3380 h 3607789"/>
                <a:gd name="connsiteX172" fmla="*/ 2857970 w 3607789"/>
                <a:gd name="connsiteY172" fmla="*/ 58823 h 3607789"/>
                <a:gd name="connsiteX173" fmla="*/ 2857970 w 3607789"/>
                <a:gd name="connsiteY173" fmla="*/ 121027 h 3607789"/>
                <a:gd name="connsiteX174" fmla="*/ 2795767 w 3607789"/>
                <a:gd name="connsiteY174" fmla="*/ 121027 h 3607789"/>
                <a:gd name="connsiteX175" fmla="*/ 2733564 w 3607789"/>
                <a:gd name="connsiteY175" fmla="*/ 121027 h 3607789"/>
                <a:gd name="connsiteX176" fmla="*/ 2733564 w 3607789"/>
                <a:gd name="connsiteY176" fmla="*/ 307636 h 3607789"/>
                <a:gd name="connsiteX177" fmla="*/ 2733564 w 3607789"/>
                <a:gd name="connsiteY177" fmla="*/ 494246 h 3607789"/>
                <a:gd name="connsiteX178" fmla="*/ 2982377 w 3607789"/>
                <a:gd name="connsiteY178" fmla="*/ 494246 h 3607789"/>
                <a:gd name="connsiteX179" fmla="*/ 3231190 w 3607789"/>
                <a:gd name="connsiteY179" fmla="*/ 494246 h 3607789"/>
                <a:gd name="connsiteX180" fmla="*/ 3231190 w 3607789"/>
                <a:gd name="connsiteY180" fmla="*/ 556449 h 3607789"/>
                <a:gd name="connsiteX181" fmla="*/ 3231190 w 3607789"/>
                <a:gd name="connsiteY181" fmla="*/ 618653 h 3607789"/>
                <a:gd name="connsiteX182" fmla="*/ 3168986 w 3607789"/>
                <a:gd name="connsiteY182" fmla="*/ 618653 h 3607789"/>
                <a:gd name="connsiteX183" fmla="*/ 3106783 w 3607789"/>
                <a:gd name="connsiteY183" fmla="*/ 618653 h 3607789"/>
                <a:gd name="connsiteX184" fmla="*/ 3106783 w 3607789"/>
                <a:gd name="connsiteY184" fmla="*/ 680856 h 3607789"/>
                <a:gd name="connsiteX185" fmla="*/ 3106783 w 3607789"/>
                <a:gd name="connsiteY185" fmla="*/ 743059 h 3607789"/>
                <a:gd name="connsiteX186" fmla="*/ 3168986 w 3607789"/>
                <a:gd name="connsiteY186" fmla="*/ 743059 h 3607789"/>
                <a:gd name="connsiteX187" fmla="*/ 3231190 w 3607789"/>
                <a:gd name="connsiteY187" fmla="*/ 743059 h 3607789"/>
                <a:gd name="connsiteX188" fmla="*/ 3231190 w 3607789"/>
                <a:gd name="connsiteY188" fmla="*/ 867466 h 3607789"/>
                <a:gd name="connsiteX189" fmla="*/ 3231190 w 3607789"/>
                <a:gd name="connsiteY189" fmla="*/ 991872 h 3607789"/>
                <a:gd name="connsiteX190" fmla="*/ 3355596 w 3607789"/>
                <a:gd name="connsiteY190" fmla="*/ 991872 h 3607789"/>
                <a:gd name="connsiteX191" fmla="*/ 3480003 w 3607789"/>
                <a:gd name="connsiteY191" fmla="*/ 991872 h 3607789"/>
                <a:gd name="connsiteX192" fmla="*/ 3480003 w 3607789"/>
                <a:gd name="connsiteY192" fmla="*/ 1054076 h 3607789"/>
                <a:gd name="connsiteX193" fmla="*/ 3480003 w 3607789"/>
                <a:gd name="connsiteY193" fmla="*/ 1116279 h 3607789"/>
                <a:gd name="connsiteX194" fmla="*/ 3417800 w 3607789"/>
                <a:gd name="connsiteY194" fmla="*/ 1116279 h 3607789"/>
                <a:gd name="connsiteX195" fmla="*/ 3355596 w 3607789"/>
                <a:gd name="connsiteY195" fmla="*/ 1116279 h 3607789"/>
                <a:gd name="connsiteX196" fmla="*/ 3355596 w 3607789"/>
                <a:gd name="connsiteY196" fmla="*/ 1178482 h 3607789"/>
                <a:gd name="connsiteX197" fmla="*/ 3355596 w 3607789"/>
                <a:gd name="connsiteY197" fmla="*/ 1240685 h 3607789"/>
                <a:gd name="connsiteX198" fmla="*/ 3293393 w 3607789"/>
                <a:gd name="connsiteY198" fmla="*/ 1240685 h 3607789"/>
                <a:gd name="connsiteX199" fmla="*/ 3231190 w 3607789"/>
                <a:gd name="connsiteY199" fmla="*/ 1240685 h 3607789"/>
                <a:gd name="connsiteX200" fmla="*/ 3231190 w 3607789"/>
                <a:gd name="connsiteY200" fmla="*/ 1302889 h 3607789"/>
                <a:gd name="connsiteX201" fmla="*/ 3231190 w 3607789"/>
                <a:gd name="connsiteY201" fmla="*/ 1365092 h 3607789"/>
                <a:gd name="connsiteX202" fmla="*/ 3355596 w 3607789"/>
                <a:gd name="connsiteY202" fmla="*/ 1365092 h 3607789"/>
                <a:gd name="connsiteX203" fmla="*/ 3480003 w 3607789"/>
                <a:gd name="connsiteY203" fmla="*/ 1365092 h 3607789"/>
                <a:gd name="connsiteX204" fmla="*/ 3480003 w 3607789"/>
                <a:gd name="connsiteY204" fmla="*/ 1302889 h 3607789"/>
                <a:gd name="connsiteX205" fmla="*/ 3480003 w 3607789"/>
                <a:gd name="connsiteY205" fmla="*/ 1240685 h 3607789"/>
                <a:gd name="connsiteX206" fmla="*/ 3542206 w 3607789"/>
                <a:gd name="connsiteY206" fmla="*/ 1240685 h 3607789"/>
                <a:gd name="connsiteX207" fmla="*/ 3604409 w 3607789"/>
                <a:gd name="connsiteY207" fmla="*/ 1240685 h 3607789"/>
                <a:gd name="connsiteX208" fmla="*/ 3604409 w 3607789"/>
                <a:gd name="connsiteY208" fmla="*/ 1302889 h 3607789"/>
                <a:gd name="connsiteX209" fmla="*/ 3604409 w 3607789"/>
                <a:gd name="connsiteY209" fmla="*/ 1365092 h 3607789"/>
                <a:gd name="connsiteX210" fmla="*/ 3542206 w 3607789"/>
                <a:gd name="connsiteY210" fmla="*/ 1365092 h 3607789"/>
                <a:gd name="connsiteX211" fmla="*/ 3480003 w 3607789"/>
                <a:gd name="connsiteY211" fmla="*/ 1365092 h 3607789"/>
                <a:gd name="connsiteX212" fmla="*/ 3480003 w 3607789"/>
                <a:gd name="connsiteY212" fmla="*/ 1427295 h 3607789"/>
                <a:gd name="connsiteX213" fmla="*/ 3480003 w 3607789"/>
                <a:gd name="connsiteY213" fmla="*/ 1489498 h 3607789"/>
                <a:gd name="connsiteX214" fmla="*/ 3355596 w 3607789"/>
                <a:gd name="connsiteY214" fmla="*/ 1489498 h 3607789"/>
                <a:gd name="connsiteX215" fmla="*/ 3231190 w 3607789"/>
                <a:gd name="connsiteY215" fmla="*/ 1489498 h 3607789"/>
                <a:gd name="connsiteX216" fmla="*/ 3231190 w 3607789"/>
                <a:gd name="connsiteY216" fmla="*/ 1551702 h 3607789"/>
                <a:gd name="connsiteX217" fmla="*/ 3231190 w 3607789"/>
                <a:gd name="connsiteY217" fmla="*/ 1613905 h 3607789"/>
                <a:gd name="connsiteX218" fmla="*/ 3293393 w 3607789"/>
                <a:gd name="connsiteY218" fmla="*/ 1613905 h 3607789"/>
                <a:gd name="connsiteX219" fmla="*/ 3355596 w 3607789"/>
                <a:gd name="connsiteY219" fmla="*/ 1613905 h 3607789"/>
                <a:gd name="connsiteX220" fmla="*/ 3355596 w 3607789"/>
                <a:gd name="connsiteY220" fmla="*/ 1738311 h 3607789"/>
                <a:gd name="connsiteX221" fmla="*/ 3355596 w 3607789"/>
                <a:gd name="connsiteY221" fmla="*/ 1862718 h 3607789"/>
                <a:gd name="connsiteX222" fmla="*/ 3417800 w 3607789"/>
                <a:gd name="connsiteY222" fmla="*/ 1862718 h 3607789"/>
                <a:gd name="connsiteX223" fmla="*/ 3480003 w 3607789"/>
                <a:gd name="connsiteY223" fmla="*/ 1862718 h 3607789"/>
                <a:gd name="connsiteX224" fmla="*/ 3480003 w 3607789"/>
                <a:gd name="connsiteY224" fmla="*/ 1738311 h 3607789"/>
                <a:gd name="connsiteX225" fmla="*/ 3480003 w 3607789"/>
                <a:gd name="connsiteY225" fmla="*/ 1613905 h 3607789"/>
                <a:gd name="connsiteX226" fmla="*/ 3542206 w 3607789"/>
                <a:gd name="connsiteY226" fmla="*/ 1613905 h 3607789"/>
                <a:gd name="connsiteX227" fmla="*/ 3604409 w 3607789"/>
                <a:gd name="connsiteY227" fmla="*/ 1613905 h 3607789"/>
                <a:gd name="connsiteX228" fmla="*/ 3604409 w 3607789"/>
                <a:gd name="connsiteY228" fmla="*/ 1924921 h 3607789"/>
                <a:gd name="connsiteX229" fmla="*/ 3604409 w 3607789"/>
                <a:gd name="connsiteY229" fmla="*/ 2235938 h 3607789"/>
                <a:gd name="connsiteX230" fmla="*/ 3542206 w 3607789"/>
                <a:gd name="connsiteY230" fmla="*/ 2235938 h 3607789"/>
                <a:gd name="connsiteX231" fmla="*/ 3480003 w 3607789"/>
                <a:gd name="connsiteY231" fmla="*/ 2235938 h 3607789"/>
                <a:gd name="connsiteX232" fmla="*/ 3480003 w 3607789"/>
                <a:gd name="connsiteY232" fmla="*/ 2111531 h 3607789"/>
                <a:gd name="connsiteX233" fmla="*/ 3480003 w 3607789"/>
                <a:gd name="connsiteY233" fmla="*/ 1987124 h 3607789"/>
                <a:gd name="connsiteX234" fmla="*/ 3231190 w 3607789"/>
                <a:gd name="connsiteY234" fmla="*/ 1987124 h 3607789"/>
                <a:gd name="connsiteX235" fmla="*/ 2982377 w 3607789"/>
                <a:gd name="connsiteY235" fmla="*/ 1987124 h 3607789"/>
                <a:gd name="connsiteX236" fmla="*/ 2982377 w 3607789"/>
                <a:gd name="connsiteY236" fmla="*/ 2049328 h 3607789"/>
                <a:gd name="connsiteX237" fmla="*/ 2982377 w 3607789"/>
                <a:gd name="connsiteY237" fmla="*/ 2111531 h 3607789"/>
                <a:gd name="connsiteX238" fmla="*/ 2920173 w 3607789"/>
                <a:gd name="connsiteY238" fmla="*/ 2111531 h 3607789"/>
                <a:gd name="connsiteX239" fmla="*/ 2857970 w 3607789"/>
                <a:gd name="connsiteY239" fmla="*/ 2111531 h 3607789"/>
                <a:gd name="connsiteX240" fmla="*/ 2857970 w 3607789"/>
                <a:gd name="connsiteY240" fmla="*/ 2173734 h 3607789"/>
                <a:gd name="connsiteX241" fmla="*/ 2857970 w 3607789"/>
                <a:gd name="connsiteY241" fmla="*/ 2235938 h 3607789"/>
                <a:gd name="connsiteX242" fmla="*/ 2795767 w 3607789"/>
                <a:gd name="connsiteY242" fmla="*/ 2235938 h 3607789"/>
                <a:gd name="connsiteX243" fmla="*/ 2733564 w 3607789"/>
                <a:gd name="connsiteY243" fmla="*/ 2235938 h 3607789"/>
                <a:gd name="connsiteX244" fmla="*/ 2733564 w 3607789"/>
                <a:gd name="connsiteY244" fmla="*/ 2298141 h 3607789"/>
                <a:gd name="connsiteX245" fmla="*/ 2733564 w 3607789"/>
                <a:gd name="connsiteY245" fmla="*/ 2360344 h 3607789"/>
                <a:gd name="connsiteX246" fmla="*/ 2671360 w 3607789"/>
                <a:gd name="connsiteY246" fmla="*/ 2360344 h 3607789"/>
                <a:gd name="connsiteX247" fmla="*/ 2609157 w 3607789"/>
                <a:gd name="connsiteY247" fmla="*/ 2360344 h 3607789"/>
                <a:gd name="connsiteX248" fmla="*/ 2609157 w 3607789"/>
                <a:gd name="connsiteY248" fmla="*/ 2298141 h 3607789"/>
                <a:gd name="connsiteX249" fmla="*/ 2609157 w 3607789"/>
                <a:gd name="connsiteY249" fmla="*/ 2235938 h 3607789"/>
                <a:gd name="connsiteX250" fmla="*/ 2546954 w 3607789"/>
                <a:gd name="connsiteY250" fmla="*/ 2235938 h 3607789"/>
                <a:gd name="connsiteX251" fmla="*/ 2484751 w 3607789"/>
                <a:gd name="connsiteY251" fmla="*/ 2235938 h 3607789"/>
                <a:gd name="connsiteX252" fmla="*/ 2484751 w 3607789"/>
                <a:gd name="connsiteY252" fmla="*/ 2173734 h 3607789"/>
                <a:gd name="connsiteX253" fmla="*/ 2484751 w 3607789"/>
                <a:gd name="connsiteY253" fmla="*/ 2111531 h 3607789"/>
                <a:gd name="connsiteX254" fmla="*/ 2422547 w 3607789"/>
                <a:gd name="connsiteY254" fmla="*/ 2111531 h 3607789"/>
                <a:gd name="connsiteX255" fmla="*/ 2360344 w 3607789"/>
                <a:gd name="connsiteY255" fmla="*/ 2111531 h 3607789"/>
                <a:gd name="connsiteX256" fmla="*/ 2360344 w 3607789"/>
                <a:gd name="connsiteY256" fmla="*/ 2235938 h 3607789"/>
                <a:gd name="connsiteX257" fmla="*/ 2360344 w 3607789"/>
                <a:gd name="connsiteY257" fmla="*/ 2360344 h 3607789"/>
                <a:gd name="connsiteX258" fmla="*/ 2422547 w 3607789"/>
                <a:gd name="connsiteY258" fmla="*/ 2360344 h 3607789"/>
                <a:gd name="connsiteX259" fmla="*/ 2484751 w 3607789"/>
                <a:gd name="connsiteY259" fmla="*/ 2360344 h 3607789"/>
                <a:gd name="connsiteX260" fmla="*/ 2484751 w 3607789"/>
                <a:gd name="connsiteY260" fmla="*/ 2422547 h 3607789"/>
                <a:gd name="connsiteX261" fmla="*/ 2484751 w 3607789"/>
                <a:gd name="connsiteY261" fmla="*/ 2484751 h 3607789"/>
                <a:gd name="connsiteX262" fmla="*/ 2609157 w 3607789"/>
                <a:gd name="connsiteY262" fmla="*/ 2484751 h 3607789"/>
                <a:gd name="connsiteX263" fmla="*/ 2733564 w 3607789"/>
                <a:gd name="connsiteY263" fmla="*/ 2484751 h 3607789"/>
                <a:gd name="connsiteX264" fmla="*/ 2733564 w 3607789"/>
                <a:gd name="connsiteY264" fmla="*/ 2546954 h 3607789"/>
                <a:gd name="connsiteX265" fmla="*/ 2733564 w 3607789"/>
                <a:gd name="connsiteY265" fmla="*/ 2609157 h 3607789"/>
                <a:gd name="connsiteX266" fmla="*/ 2671360 w 3607789"/>
                <a:gd name="connsiteY266" fmla="*/ 2609157 h 3607789"/>
                <a:gd name="connsiteX267" fmla="*/ 2609157 w 3607789"/>
                <a:gd name="connsiteY267" fmla="*/ 2609157 h 3607789"/>
                <a:gd name="connsiteX268" fmla="*/ 2609157 w 3607789"/>
                <a:gd name="connsiteY268" fmla="*/ 2733564 h 3607789"/>
                <a:gd name="connsiteX269" fmla="*/ 2609157 w 3607789"/>
                <a:gd name="connsiteY269" fmla="*/ 2857970 h 3607789"/>
                <a:gd name="connsiteX270" fmla="*/ 2546954 w 3607789"/>
                <a:gd name="connsiteY270" fmla="*/ 2857970 h 3607789"/>
                <a:gd name="connsiteX271" fmla="*/ 2484751 w 3607789"/>
                <a:gd name="connsiteY271" fmla="*/ 2857970 h 3607789"/>
                <a:gd name="connsiteX272" fmla="*/ 2484751 w 3607789"/>
                <a:gd name="connsiteY272" fmla="*/ 2733564 h 3607789"/>
                <a:gd name="connsiteX273" fmla="*/ 2484751 w 3607789"/>
                <a:gd name="connsiteY273" fmla="*/ 2609157 h 3607789"/>
                <a:gd name="connsiteX274" fmla="*/ 2422547 w 3607789"/>
                <a:gd name="connsiteY274" fmla="*/ 2609157 h 3607789"/>
                <a:gd name="connsiteX275" fmla="*/ 2360344 w 3607789"/>
                <a:gd name="connsiteY275" fmla="*/ 2609157 h 3607789"/>
                <a:gd name="connsiteX276" fmla="*/ 2360344 w 3607789"/>
                <a:gd name="connsiteY276" fmla="*/ 2795767 h 3607789"/>
                <a:gd name="connsiteX277" fmla="*/ 2360344 w 3607789"/>
                <a:gd name="connsiteY277" fmla="*/ 2982377 h 3607789"/>
                <a:gd name="connsiteX278" fmla="*/ 2422547 w 3607789"/>
                <a:gd name="connsiteY278" fmla="*/ 2982377 h 3607789"/>
                <a:gd name="connsiteX279" fmla="*/ 2484751 w 3607789"/>
                <a:gd name="connsiteY279" fmla="*/ 2982377 h 3607789"/>
                <a:gd name="connsiteX280" fmla="*/ 2484751 w 3607789"/>
                <a:gd name="connsiteY280" fmla="*/ 3044580 h 3607789"/>
                <a:gd name="connsiteX281" fmla="*/ 2484751 w 3607789"/>
                <a:gd name="connsiteY281" fmla="*/ 3106783 h 3607789"/>
                <a:gd name="connsiteX282" fmla="*/ 2546954 w 3607789"/>
                <a:gd name="connsiteY282" fmla="*/ 3106783 h 3607789"/>
                <a:gd name="connsiteX283" fmla="*/ 2609157 w 3607789"/>
                <a:gd name="connsiteY283" fmla="*/ 3106783 h 3607789"/>
                <a:gd name="connsiteX284" fmla="*/ 2609157 w 3607789"/>
                <a:gd name="connsiteY284" fmla="*/ 3231190 h 3607789"/>
                <a:gd name="connsiteX285" fmla="*/ 2609157 w 3607789"/>
                <a:gd name="connsiteY285" fmla="*/ 3355596 h 3607789"/>
                <a:gd name="connsiteX286" fmla="*/ 2546954 w 3607789"/>
                <a:gd name="connsiteY286" fmla="*/ 3355596 h 3607789"/>
                <a:gd name="connsiteX287" fmla="*/ 2484751 w 3607789"/>
                <a:gd name="connsiteY287" fmla="*/ 3355596 h 3607789"/>
                <a:gd name="connsiteX288" fmla="*/ 2484751 w 3607789"/>
                <a:gd name="connsiteY288" fmla="*/ 3417800 h 3607789"/>
                <a:gd name="connsiteX289" fmla="*/ 2484751 w 3607789"/>
                <a:gd name="connsiteY289" fmla="*/ 3480003 h 3607789"/>
                <a:gd name="connsiteX290" fmla="*/ 2422547 w 3607789"/>
                <a:gd name="connsiteY290" fmla="*/ 3480003 h 3607789"/>
                <a:gd name="connsiteX291" fmla="*/ 2360344 w 3607789"/>
                <a:gd name="connsiteY291" fmla="*/ 3480003 h 3607789"/>
                <a:gd name="connsiteX292" fmla="*/ 2360344 w 3607789"/>
                <a:gd name="connsiteY292" fmla="*/ 3542206 h 3607789"/>
                <a:gd name="connsiteX293" fmla="*/ 2360344 w 3607789"/>
                <a:gd name="connsiteY293" fmla="*/ 3604409 h 3607789"/>
                <a:gd name="connsiteX294" fmla="*/ 2298141 w 3607789"/>
                <a:gd name="connsiteY294" fmla="*/ 3604409 h 3607789"/>
                <a:gd name="connsiteX295" fmla="*/ 2235938 w 3607789"/>
                <a:gd name="connsiteY295" fmla="*/ 3604409 h 3607789"/>
                <a:gd name="connsiteX296" fmla="*/ 2235938 w 3607789"/>
                <a:gd name="connsiteY296" fmla="*/ 3480003 h 3607789"/>
                <a:gd name="connsiteX297" fmla="*/ 2235938 w 3607789"/>
                <a:gd name="connsiteY297" fmla="*/ 3355596 h 3607789"/>
                <a:gd name="connsiteX298" fmla="*/ 2360344 w 3607789"/>
                <a:gd name="connsiteY298" fmla="*/ 3355596 h 3607789"/>
                <a:gd name="connsiteX299" fmla="*/ 2484751 w 3607789"/>
                <a:gd name="connsiteY299" fmla="*/ 3355596 h 3607789"/>
                <a:gd name="connsiteX300" fmla="*/ 2484751 w 3607789"/>
                <a:gd name="connsiteY300" fmla="*/ 3231190 h 3607789"/>
                <a:gd name="connsiteX301" fmla="*/ 2484751 w 3607789"/>
                <a:gd name="connsiteY301" fmla="*/ 3106783 h 3607789"/>
                <a:gd name="connsiteX302" fmla="*/ 2422547 w 3607789"/>
                <a:gd name="connsiteY302" fmla="*/ 3106783 h 3607789"/>
                <a:gd name="connsiteX303" fmla="*/ 2360344 w 3607789"/>
                <a:gd name="connsiteY303" fmla="*/ 3106783 h 3607789"/>
                <a:gd name="connsiteX304" fmla="*/ 2360344 w 3607789"/>
                <a:gd name="connsiteY304" fmla="*/ 3168986 h 3607789"/>
                <a:gd name="connsiteX305" fmla="*/ 2360344 w 3607789"/>
                <a:gd name="connsiteY305" fmla="*/ 3231190 h 3607789"/>
                <a:gd name="connsiteX306" fmla="*/ 2235938 w 3607789"/>
                <a:gd name="connsiteY306" fmla="*/ 3231190 h 3607789"/>
                <a:gd name="connsiteX307" fmla="*/ 2111531 w 3607789"/>
                <a:gd name="connsiteY307" fmla="*/ 3231190 h 3607789"/>
                <a:gd name="connsiteX308" fmla="*/ 2111531 w 3607789"/>
                <a:gd name="connsiteY308" fmla="*/ 3106783 h 3607789"/>
                <a:gd name="connsiteX309" fmla="*/ 2111531 w 3607789"/>
                <a:gd name="connsiteY309" fmla="*/ 2982377 h 3607789"/>
                <a:gd name="connsiteX310" fmla="*/ 2173734 w 3607789"/>
                <a:gd name="connsiteY310" fmla="*/ 2982377 h 3607789"/>
                <a:gd name="connsiteX311" fmla="*/ 2235938 w 3607789"/>
                <a:gd name="connsiteY311" fmla="*/ 2982377 h 3607789"/>
                <a:gd name="connsiteX312" fmla="*/ 2235938 w 3607789"/>
                <a:gd name="connsiteY312" fmla="*/ 2795767 h 3607789"/>
                <a:gd name="connsiteX313" fmla="*/ 2235938 w 3607789"/>
                <a:gd name="connsiteY313" fmla="*/ 2609157 h 3607789"/>
                <a:gd name="connsiteX314" fmla="*/ 2049328 w 3607789"/>
                <a:gd name="connsiteY314" fmla="*/ 2609157 h 3607789"/>
                <a:gd name="connsiteX315" fmla="*/ 1862718 w 3607789"/>
                <a:gd name="connsiteY315" fmla="*/ 2609157 h 3607789"/>
                <a:gd name="connsiteX316" fmla="*/ 1862718 w 3607789"/>
                <a:gd name="connsiteY316" fmla="*/ 2795767 h 3607789"/>
                <a:gd name="connsiteX317" fmla="*/ 1862718 w 3607789"/>
                <a:gd name="connsiteY317" fmla="*/ 2982377 h 3607789"/>
                <a:gd name="connsiteX318" fmla="*/ 1924921 w 3607789"/>
                <a:gd name="connsiteY318" fmla="*/ 2982377 h 3607789"/>
                <a:gd name="connsiteX319" fmla="*/ 1987124 w 3607789"/>
                <a:gd name="connsiteY319" fmla="*/ 2982377 h 3607789"/>
                <a:gd name="connsiteX320" fmla="*/ 1987124 w 3607789"/>
                <a:gd name="connsiteY320" fmla="*/ 3106783 h 3607789"/>
                <a:gd name="connsiteX321" fmla="*/ 1987124 w 3607789"/>
                <a:gd name="connsiteY321" fmla="*/ 3231190 h 3607789"/>
                <a:gd name="connsiteX322" fmla="*/ 1924921 w 3607789"/>
                <a:gd name="connsiteY322" fmla="*/ 3231190 h 3607789"/>
                <a:gd name="connsiteX323" fmla="*/ 1862718 w 3607789"/>
                <a:gd name="connsiteY323" fmla="*/ 3231190 h 3607789"/>
                <a:gd name="connsiteX324" fmla="*/ 1862718 w 3607789"/>
                <a:gd name="connsiteY324" fmla="*/ 3293393 h 3607789"/>
                <a:gd name="connsiteX325" fmla="*/ 1862718 w 3607789"/>
                <a:gd name="connsiteY325" fmla="*/ 3355596 h 3607789"/>
                <a:gd name="connsiteX326" fmla="*/ 1924921 w 3607789"/>
                <a:gd name="connsiteY326" fmla="*/ 3355596 h 3607789"/>
                <a:gd name="connsiteX327" fmla="*/ 1987124 w 3607789"/>
                <a:gd name="connsiteY327" fmla="*/ 3355596 h 3607789"/>
                <a:gd name="connsiteX328" fmla="*/ 1987124 w 3607789"/>
                <a:gd name="connsiteY328" fmla="*/ 3480003 h 3607789"/>
                <a:gd name="connsiteX329" fmla="*/ 1987124 w 3607789"/>
                <a:gd name="connsiteY329" fmla="*/ 3604409 h 3607789"/>
                <a:gd name="connsiteX330" fmla="*/ 1489498 w 3607789"/>
                <a:gd name="connsiteY330" fmla="*/ 3604409 h 3607789"/>
                <a:gd name="connsiteX331" fmla="*/ 991872 w 3607789"/>
                <a:gd name="connsiteY331" fmla="*/ 3604409 h 3607789"/>
                <a:gd name="connsiteX332" fmla="*/ 991872 w 3607789"/>
                <a:gd name="connsiteY332" fmla="*/ 3417800 h 3607789"/>
                <a:gd name="connsiteX333" fmla="*/ 1365092 w 3607789"/>
                <a:gd name="connsiteY333" fmla="*/ 3417800 h 3607789"/>
                <a:gd name="connsiteX334" fmla="*/ 1365092 w 3607789"/>
                <a:gd name="connsiteY334" fmla="*/ 3355596 h 3607789"/>
                <a:gd name="connsiteX335" fmla="*/ 1427295 w 3607789"/>
                <a:gd name="connsiteY335" fmla="*/ 3355596 h 3607789"/>
                <a:gd name="connsiteX336" fmla="*/ 1489498 w 3607789"/>
                <a:gd name="connsiteY336" fmla="*/ 3355596 h 3607789"/>
                <a:gd name="connsiteX337" fmla="*/ 1489498 w 3607789"/>
                <a:gd name="connsiteY337" fmla="*/ 3417800 h 3607789"/>
                <a:gd name="connsiteX338" fmla="*/ 1489498 w 3607789"/>
                <a:gd name="connsiteY338" fmla="*/ 3480003 h 3607789"/>
                <a:gd name="connsiteX339" fmla="*/ 1551702 w 3607789"/>
                <a:gd name="connsiteY339" fmla="*/ 3480003 h 3607789"/>
                <a:gd name="connsiteX340" fmla="*/ 1613905 w 3607789"/>
                <a:gd name="connsiteY340" fmla="*/ 3480003 h 3607789"/>
                <a:gd name="connsiteX341" fmla="*/ 1613905 w 3607789"/>
                <a:gd name="connsiteY341" fmla="*/ 3417800 h 3607789"/>
                <a:gd name="connsiteX342" fmla="*/ 1613905 w 3607789"/>
                <a:gd name="connsiteY342" fmla="*/ 3355596 h 3607789"/>
                <a:gd name="connsiteX343" fmla="*/ 1551702 w 3607789"/>
                <a:gd name="connsiteY343" fmla="*/ 3355596 h 3607789"/>
                <a:gd name="connsiteX344" fmla="*/ 1489498 w 3607789"/>
                <a:gd name="connsiteY344" fmla="*/ 3355596 h 3607789"/>
                <a:gd name="connsiteX345" fmla="*/ 1489498 w 3607789"/>
                <a:gd name="connsiteY345" fmla="*/ 3293393 h 3607789"/>
                <a:gd name="connsiteX346" fmla="*/ 1489498 w 3607789"/>
                <a:gd name="connsiteY346" fmla="*/ 3231190 h 3607789"/>
                <a:gd name="connsiteX347" fmla="*/ 1613905 w 3607789"/>
                <a:gd name="connsiteY347" fmla="*/ 3231190 h 3607789"/>
                <a:gd name="connsiteX348" fmla="*/ 1738311 w 3607789"/>
                <a:gd name="connsiteY348" fmla="*/ 3231190 h 3607789"/>
                <a:gd name="connsiteX349" fmla="*/ 1738311 w 3607789"/>
                <a:gd name="connsiteY349" fmla="*/ 3168986 h 3607789"/>
                <a:gd name="connsiteX350" fmla="*/ 1738311 w 3607789"/>
                <a:gd name="connsiteY350" fmla="*/ 3106783 h 3607789"/>
                <a:gd name="connsiteX351" fmla="*/ 1800515 w 3607789"/>
                <a:gd name="connsiteY351" fmla="*/ 3106783 h 3607789"/>
                <a:gd name="connsiteX352" fmla="*/ 1862718 w 3607789"/>
                <a:gd name="connsiteY352" fmla="*/ 3106783 h 3607789"/>
                <a:gd name="connsiteX353" fmla="*/ 1862718 w 3607789"/>
                <a:gd name="connsiteY353" fmla="*/ 3044580 h 3607789"/>
                <a:gd name="connsiteX354" fmla="*/ 1862718 w 3607789"/>
                <a:gd name="connsiteY354" fmla="*/ 2982377 h 3607789"/>
                <a:gd name="connsiteX355" fmla="*/ 1800515 w 3607789"/>
                <a:gd name="connsiteY355" fmla="*/ 2982377 h 3607789"/>
                <a:gd name="connsiteX356" fmla="*/ 1738311 w 3607789"/>
                <a:gd name="connsiteY356" fmla="*/ 2982377 h 3607789"/>
                <a:gd name="connsiteX357" fmla="*/ 1738311 w 3607789"/>
                <a:gd name="connsiteY357" fmla="*/ 3044580 h 3607789"/>
                <a:gd name="connsiteX358" fmla="*/ 1738311 w 3607789"/>
                <a:gd name="connsiteY358" fmla="*/ 3106783 h 3607789"/>
                <a:gd name="connsiteX359" fmla="*/ 1676108 w 3607789"/>
                <a:gd name="connsiteY359" fmla="*/ 3106783 h 3607789"/>
                <a:gd name="connsiteX360" fmla="*/ 1613905 w 3607789"/>
                <a:gd name="connsiteY360" fmla="*/ 3106783 h 3607789"/>
                <a:gd name="connsiteX361" fmla="*/ 1613905 w 3607789"/>
                <a:gd name="connsiteY361" fmla="*/ 2982377 h 3607789"/>
                <a:gd name="connsiteX362" fmla="*/ 1613905 w 3607789"/>
                <a:gd name="connsiteY362" fmla="*/ 2857970 h 3607789"/>
                <a:gd name="connsiteX363" fmla="*/ 1676108 w 3607789"/>
                <a:gd name="connsiteY363" fmla="*/ 2857970 h 3607789"/>
                <a:gd name="connsiteX364" fmla="*/ 1738311 w 3607789"/>
                <a:gd name="connsiteY364" fmla="*/ 2857970 h 3607789"/>
                <a:gd name="connsiteX365" fmla="*/ 1738311 w 3607789"/>
                <a:gd name="connsiteY365" fmla="*/ 2733564 h 3607789"/>
                <a:gd name="connsiteX366" fmla="*/ 1738311 w 3607789"/>
                <a:gd name="connsiteY366" fmla="*/ 2609157 h 3607789"/>
                <a:gd name="connsiteX367" fmla="*/ 1551702 w 3607789"/>
                <a:gd name="connsiteY367" fmla="*/ 2609157 h 3607789"/>
                <a:gd name="connsiteX368" fmla="*/ 1365092 w 3607789"/>
                <a:gd name="connsiteY368" fmla="*/ 2609157 h 3607789"/>
                <a:gd name="connsiteX369" fmla="*/ 1365092 w 3607789"/>
                <a:gd name="connsiteY369" fmla="*/ 2422547 h 3607789"/>
                <a:gd name="connsiteX370" fmla="*/ 1365092 w 3607789"/>
                <a:gd name="connsiteY370" fmla="*/ 2235938 h 3607789"/>
                <a:gd name="connsiteX371" fmla="*/ 1302889 w 3607789"/>
                <a:gd name="connsiteY371" fmla="*/ 2235938 h 3607789"/>
                <a:gd name="connsiteX372" fmla="*/ 1240685 w 3607789"/>
                <a:gd name="connsiteY372" fmla="*/ 2235938 h 3607789"/>
                <a:gd name="connsiteX373" fmla="*/ 1240685 w 3607789"/>
                <a:gd name="connsiteY373" fmla="*/ 2298141 h 3607789"/>
                <a:gd name="connsiteX374" fmla="*/ 1240685 w 3607789"/>
                <a:gd name="connsiteY374" fmla="*/ 2360344 h 3607789"/>
                <a:gd name="connsiteX375" fmla="*/ 1178482 w 3607789"/>
                <a:gd name="connsiteY375" fmla="*/ 2360344 h 3607789"/>
                <a:gd name="connsiteX376" fmla="*/ 1116279 w 3607789"/>
                <a:gd name="connsiteY376" fmla="*/ 2360344 h 3607789"/>
                <a:gd name="connsiteX377" fmla="*/ 1116279 w 3607789"/>
                <a:gd name="connsiteY377" fmla="*/ 2422547 h 3607789"/>
                <a:gd name="connsiteX378" fmla="*/ 1116279 w 3607789"/>
                <a:gd name="connsiteY378" fmla="*/ 2484751 h 3607789"/>
                <a:gd name="connsiteX379" fmla="*/ 1178482 w 3607789"/>
                <a:gd name="connsiteY379" fmla="*/ 2484751 h 3607789"/>
                <a:gd name="connsiteX380" fmla="*/ 1240685 w 3607789"/>
                <a:gd name="connsiteY380" fmla="*/ 2484751 h 3607789"/>
                <a:gd name="connsiteX381" fmla="*/ 1240685 w 3607789"/>
                <a:gd name="connsiteY381" fmla="*/ 2609157 h 3607789"/>
                <a:gd name="connsiteX382" fmla="*/ 1240685 w 3607789"/>
                <a:gd name="connsiteY382" fmla="*/ 2733564 h 3607789"/>
                <a:gd name="connsiteX383" fmla="*/ 1178482 w 3607789"/>
                <a:gd name="connsiteY383" fmla="*/ 2733564 h 3607789"/>
                <a:gd name="connsiteX384" fmla="*/ 1116279 w 3607789"/>
                <a:gd name="connsiteY384" fmla="*/ 2733564 h 3607789"/>
                <a:gd name="connsiteX385" fmla="*/ 1116279 w 3607789"/>
                <a:gd name="connsiteY385" fmla="*/ 2795767 h 3607789"/>
                <a:gd name="connsiteX386" fmla="*/ 1116279 w 3607789"/>
                <a:gd name="connsiteY386" fmla="*/ 2857970 h 3607789"/>
                <a:gd name="connsiteX387" fmla="*/ 1178482 w 3607789"/>
                <a:gd name="connsiteY387" fmla="*/ 2857970 h 3607789"/>
                <a:gd name="connsiteX388" fmla="*/ 1240685 w 3607789"/>
                <a:gd name="connsiteY388" fmla="*/ 2857970 h 3607789"/>
                <a:gd name="connsiteX389" fmla="*/ 1240685 w 3607789"/>
                <a:gd name="connsiteY389" fmla="*/ 2795767 h 3607789"/>
                <a:gd name="connsiteX390" fmla="*/ 1240685 w 3607789"/>
                <a:gd name="connsiteY390" fmla="*/ 2733564 h 3607789"/>
                <a:gd name="connsiteX391" fmla="*/ 1302889 w 3607789"/>
                <a:gd name="connsiteY391" fmla="*/ 2733564 h 3607789"/>
                <a:gd name="connsiteX392" fmla="*/ 1365092 w 3607789"/>
                <a:gd name="connsiteY392" fmla="*/ 2733564 h 3607789"/>
                <a:gd name="connsiteX393" fmla="*/ 1365092 w 3607789"/>
                <a:gd name="connsiteY393" fmla="*/ 2795767 h 3607789"/>
                <a:gd name="connsiteX394" fmla="*/ 1365092 w 3607789"/>
                <a:gd name="connsiteY394" fmla="*/ 2857970 h 3607789"/>
                <a:gd name="connsiteX395" fmla="*/ 1427295 w 3607789"/>
                <a:gd name="connsiteY395" fmla="*/ 2857970 h 3607789"/>
                <a:gd name="connsiteX396" fmla="*/ 1489498 w 3607789"/>
                <a:gd name="connsiteY396" fmla="*/ 2857970 h 3607789"/>
                <a:gd name="connsiteX397" fmla="*/ 1489498 w 3607789"/>
                <a:gd name="connsiteY397" fmla="*/ 2920173 h 3607789"/>
                <a:gd name="connsiteX398" fmla="*/ 1489498 w 3607789"/>
                <a:gd name="connsiteY398" fmla="*/ 2982377 h 3607789"/>
                <a:gd name="connsiteX399" fmla="*/ 1427295 w 3607789"/>
                <a:gd name="connsiteY399" fmla="*/ 2982377 h 3607789"/>
                <a:gd name="connsiteX400" fmla="*/ 1365092 w 3607789"/>
                <a:gd name="connsiteY400" fmla="*/ 2982377 h 3607789"/>
                <a:gd name="connsiteX401" fmla="*/ 1365092 w 3607789"/>
                <a:gd name="connsiteY401" fmla="*/ 3168986 h 3607789"/>
                <a:gd name="connsiteX402" fmla="*/ 1365092 w 3607789"/>
                <a:gd name="connsiteY402" fmla="*/ 3355596 h 3607789"/>
                <a:gd name="connsiteX403" fmla="*/ 1302889 w 3607789"/>
                <a:gd name="connsiteY403" fmla="*/ 3355596 h 3607789"/>
                <a:gd name="connsiteX404" fmla="*/ 1240685 w 3607789"/>
                <a:gd name="connsiteY404" fmla="*/ 3355596 h 3607789"/>
                <a:gd name="connsiteX405" fmla="*/ 1240685 w 3607789"/>
                <a:gd name="connsiteY405" fmla="*/ 3417800 h 3607789"/>
                <a:gd name="connsiteX406" fmla="*/ 1240685 w 3607789"/>
                <a:gd name="connsiteY406" fmla="*/ 3480003 h 3607789"/>
                <a:gd name="connsiteX407" fmla="*/ 1302889 w 3607789"/>
                <a:gd name="connsiteY407" fmla="*/ 3480003 h 3607789"/>
                <a:gd name="connsiteX408" fmla="*/ 1365092 w 3607789"/>
                <a:gd name="connsiteY408" fmla="*/ 3480003 h 3607789"/>
                <a:gd name="connsiteX409" fmla="*/ 1365092 w 3607789"/>
                <a:gd name="connsiteY409" fmla="*/ 3417800 h 3607789"/>
                <a:gd name="connsiteX410" fmla="*/ 1240685 w 3607789"/>
                <a:gd name="connsiteY410" fmla="*/ 3044580 h 3607789"/>
                <a:gd name="connsiteX411" fmla="*/ 1240685 w 3607789"/>
                <a:gd name="connsiteY411" fmla="*/ 2982377 h 3607789"/>
                <a:gd name="connsiteX412" fmla="*/ 1178482 w 3607789"/>
                <a:gd name="connsiteY412" fmla="*/ 2982377 h 3607789"/>
                <a:gd name="connsiteX413" fmla="*/ 1116279 w 3607789"/>
                <a:gd name="connsiteY413" fmla="*/ 2982377 h 3607789"/>
                <a:gd name="connsiteX414" fmla="*/ 1116279 w 3607789"/>
                <a:gd name="connsiteY414" fmla="*/ 3044580 h 3607789"/>
                <a:gd name="connsiteX415" fmla="*/ 1116279 w 3607789"/>
                <a:gd name="connsiteY415" fmla="*/ 3106783 h 3607789"/>
                <a:gd name="connsiteX416" fmla="*/ 1178482 w 3607789"/>
                <a:gd name="connsiteY416" fmla="*/ 3106783 h 3607789"/>
                <a:gd name="connsiteX417" fmla="*/ 1240685 w 3607789"/>
                <a:gd name="connsiteY417" fmla="*/ 3106783 h 3607789"/>
                <a:gd name="connsiteX418" fmla="*/ 1240685 w 3607789"/>
                <a:gd name="connsiteY418" fmla="*/ 3044580 h 3607789"/>
                <a:gd name="connsiteX419" fmla="*/ 2360344 w 3607789"/>
                <a:gd name="connsiteY419" fmla="*/ 3044580 h 3607789"/>
                <a:gd name="connsiteX420" fmla="*/ 2360344 w 3607789"/>
                <a:gd name="connsiteY420" fmla="*/ 2982377 h 3607789"/>
                <a:gd name="connsiteX421" fmla="*/ 2298141 w 3607789"/>
                <a:gd name="connsiteY421" fmla="*/ 2982377 h 3607789"/>
                <a:gd name="connsiteX422" fmla="*/ 2235938 w 3607789"/>
                <a:gd name="connsiteY422" fmla="*/ 2982377 h 3607789"/>
                <a:gd name="connsiteX423" fmla="*/ 2235938 w 3607789"/>
                <a:gd name="connsiteY423" fmla="*/ 3044580 h 3607789"/>
                <a:gd name="connsiteX424" fmla="*/ 2235938 w 3607789"/>
                <a:gd name="connsiteY424" fmla="*/ 3106783 h 3607789"/>
                <a:gd name="connsiteX425" fmla="*/ 2298141 w 3607789"/>
                <a:gd name="connsiteY425" fmla="*/ 3106783 h 3607789"/>
                <a:gd name="connsiteX426" fmla="*/ 2360344 w 3607789"/>
                <a:gd name="connsiteY426" fmla="*/ 3106783 h 3607789"/>
                <a:gd name="connsiteX427" fmla="*/ 2360344 w 3607789"/>
                <a:gd name="connsiteY427" fmla="*/ 3044580 h 3607789"/>
                <a:gd name="connsiteX428" fmla="*/ 1738311 w 3607789"/>
                <a:gd name="connsiteY428" fmla="*/ 2298141 h 3607789"/>
                <a:gd name="connsiteX429" fmla="*/ 1738311 w 3607789"/>
                <a:gd name="connsiteY429" fmla="*/ 2111531 h 3607789"/>
                <a:gd name="connsiteX430" fmla="*/ 1613905 w 3607789"/>
                <a:gd name="connsiteY430" fmla="*/ 2111531 h 3607789"/>
                <a:gd name="connsiteX431" fmla="*/ 1489498 w 3607789"/>
                <a:gd name="connsiteY431" fmla="*/ 2111531 h 3607789"/>
                <a:gd name="connsiteX432" fmla="*/ 1489498 w 3607789"/>
                <a:gd name="connsiteY432" fmla="*/ 2173734 h 3607789"/>
                <a:gd name="connsiteX433" fmla="*/ 1489498 w 3607789"/>
                <a:gd name="connsiteY433" fmla="*/ 2235938 h 3607789"/>
                <a:gd name="connsiteX434" fmla="*/ 1551702 w 3607789"/>
                <a:gd name="connsiteY434" fmla="*/ 2235938 h 3607789"/>
                <a:gd name="connsiteX435" fmla="*/ 1613905 w 3607789"/>
                <a:gd name="connsiteY435" fmla="*/ 2235938 h 3607789"/>
                <a:gd name="connsiteX436" fmla="*/ 1613905 w 3607789"/>
                <a:gd name="connsiteY436" fmla="*/ 2360344 h 3607789"/>
                <a:gd name="connsiteX437" fmla="*/ 1613905 w 3607789"/>
                <a:gd name="connsiteY437" fmla="*/ 2484751 h 3607789"/>
                <a:gd name="connsiteX438" fmla="*/ 1676108 w 3607789"/>
                <a:gd name="connsiteY438" fmla="*/ 2484751 h 3607789"/>
                <a:gd name="connsiteX439" fmla="*/ 1738311 w 3607789"/>
                <a:gd name="connsiteY439" fmla="*/ 2484751 h 3607789"/>
                <a:gd name="connsiteX440" fmla="*/ 1738311 w 3607789"/>
                <a:gd name="connsiteY440" fmla="*/ 2298141 h 3607789"/>
                <a:gd name="connsiteX441" fmla="*/ 2360344 w 3607789"/>
                <a:gd name="connsiteY441" fmla="*/ 2422547 h 3607789"/>
                <a:gd name="connsiteX442" fmla="*/ 2360344 w 3607789"/>
                <a:gd name="connsiteY442" fmla="*/ 2360344 h 3607789"/>
                <a:gd name="connsiteX443" fmla="*/ 2235938 w 3607789"/>
                <a:gd name="connsiteY443" fmla="*/ 2360344 h 3607789"/>
                <a:gd name="connsiteX444" fmla="*/ 2111531 w 3607789"/>
                <a:gd name="connsiteY444" fmla="*/ 2360344 h 3607789"/>
                <a:gd name="connsiteX445" fmla="*/ 2111531 w 3607789"/>
                <a:gd name="connsiteY445" fmla="*/ 2235938 h 3607789"/>
                <a:gd name="connsiteX446" fmla="*/ 2111531 w 3607789"/>
                <a:gd name="connsiteY446" fmla="*/ 2111531 h 3607789"/>
                <a:gd name="connsiteX447" fmla="*/ 2173734 w 3607789"/>
                <a:gd name="connsiteY447" fmla="*/ 2111531 h 3607789"/>
                <a:gd name="connsiteX448" fmla="*/ 2235938 w 3607789"/>
                <a:gd name="connsiteY448" fmla="*/ 2111531 h 3607789"/>
                <a:gd name="connsiteX449" fmla="*/ 2235938 w 3607789"/>
                <a:gd name="connsiteY449" fmla="*/ 2049328 h 3607789"/>
                <a:gd name="connsiteX450" fmla="*/ 2235938 w 3607789"/>
                <a:gd name="connsiteY450" fmla="*/ 1987124 h 3607789"/>
                <a:gd name="connsiteX451" fmla="*/ 2484751 w 3607789"/>
                <a:gd name="connsiteY451" fmla="*/ 1987124 h 3607789"/>
                <a:gd name="connsiteX452" fmla="*/ 2733564 w 3607789"/>
                <a:gd name="connsiteY452" fmla="*/ 1987124 h 3607789"/>
                <a:gd name="connsiteX453" fmla="*/ 2733564 w 3607789"/>
                <a:gd name="connsiteY453" fmla="*/ 1924921 h 3607789"/>
                <a:gd name="connsiteX454" fmla="*/ 2733564 w 3607789"/>
                <a:gd name="connsiteY454" fmla="*/ 1862718 h 3607789"/>
                <a:gd name="connsiteX455" fmla="*/ 2795767 w 3607789"/>
                <a:gd name="connsiteY455" fmla="*/ 1862718 h 3607789"/>
                <a:gd name="connsiteX456" fmla="*/ 2857970 w 3607789"/>
                <a:gd name="connsiteY456" fmla="*/ 1862718 h 3607789"/>
                <a:gd name="connsiteX457" fmla="*/ 2857970 w 3607789"/>
                <a:gd name="connsiteY457" fmla="*/ 1676108 h 3607789"/>
                <a:gd name="connsiteX458" fmla="*/ 2857970 w 3607789"/>
                <a:gd name="connsiteY458" fmla="*/ 1489498 h 3607789"/>
                <a:gd name="connsiteX459" fmla="*/ 2920173 w 3607789"/>
                <a:gd name="connsiteY459" fmla="*/ 1489498 h 3607789"/>
                <a:gd name="connsiteX460" fmla="*/ 2982377 w 3607789"/>
                <a:gd name="connsiteY460" fmla="*/ 1489498 h 3607789"/>
                <a:gd name="connsiteX461" fmla="*/ 2982377 w 3607789"/>
                <a:gd name="connsiteY461" fmla="*/ 1551702 h 3607789"/>
                <a:gd name="connsiteX462" fmla="*/ 2982377 w 3607789"/>
                <a:gd name="connsiteY462" fmla="*/ 1613905 h 3607789"/>
                <a:gd name="connsiteX463" fmla="*/ 3044580 w 3607789"/>
                <a:gd name="connsiteY463" fmla="*/ 1613905 h 3607789"/>
                <a:gd name="connsiteX464" fmla="*/ 3106783 w 3607789"/>
                <a:gd name="connsiteY464" fmla="*/ 1613905 h 3607789"/>
                <a:gd name="connsiteX465" fmla="*/ 3106783 w 3607789"/>
                <a:gd name="connsiteY465" fmla="*/ 1738311 h 3607789"/>
                <a:gd name="connsiteX466" fmla="*/ 3106783 w 3607789"/>
                <a:gd name="connsiteY466" fmla="*/ 1862718 h 3607789"/>
                <a:gd name="connsiteX467" fmla="*/ 3168986 w 3607789"/>
                <a:gd name="connsiteY467" fmla="*/ 1862718 h 3607789"/>
                <a:gd name="connsiteX468" fmla="*/ 3231190 w 3607789"/>
                <a:gd name="connsiteY468" fmla="*/ 1862718 h 3607789"/>
                <a:gd name="connsiteX469" fmla="*/ 3231190 w 3607789"/>
                <a:gd name="connsiteY469" fmla="*/ 1738311 h 3607789"/>
                <a:gd name="connsiteX470" fmla="*/ 3231190 w 3607789"/>
                <a:gd name="connsiteY470" fmla="*/ 1613905 h 3607789"/>
                <a:gd name="connsiteX471" fmla="*/ 3168986 w 3607789"/>
                <a:gd name="connsiteY471" fmla="*/ 1613905 h 3607789"/>
                <a:gd name="connsiteX472" fmla="*/ 3106783 w 3607789"/>
                <a:gd name="connsiteY472" fmla="*/ 1613905 h 3607789"/>
                <a:gd name="connsiteX473" fmla="*/ 3106783 w 3607789"/>
                <a:gd name="connsiteY473" fmla="*/ 1551702 h 3607789"/>
                <a:gd name="connsiteX474" fmla="*/ 3106783 w 3607789"/>
                <a:gd name="connsiteY474" fmla="*/ 1489498 h 3607789"/>
                <a:gd name="connsiteX475" fmla="*/ 3168986 w 3607789"/>
                <a:gd name="connsiteY475" fmla="*/ 1489498 h 3607789"/>
                <a:gd name="connsiteX476" fmla="*/ 3231190 w 3607789"/>
                <a:gd name="connsiteY476" fmla="*/ 1489498 h 3607789"/>
                <a:gd name="connsiteX477" fmla="*/ 3231190 w 3607789"/>
                <a:gd name="connsiteY477" fmla="*/ 1427295 h 3607789"/>
                <a:gd name="connsiteX478" fmla="*/ 3231190 w 3607789"/>
                <a:gd name="connsiteY478" fmla="*/ 1365092 h 3607789"/>
                <a:gd name="connsiteX479" fmla="*/ 3168986 w 3607789"/>
                <a:gd name="connsiteY479" fmla="*/ 1365092 h 3607789"/>
                <a:gd name="connsiteX480" fmla="*/ 3106783 w 3607789"/>
                <a:gd name="connsiteY480" fmla="*/ 1365092 h 3607789"/>
                <a:gd name="connsiteX481" fmla="*/ 3106783 w 3607789"/>
                <a:gd name="connsiteY481" fmla="*/ 1427295 h 3607789"/>
                <a:gd name="connsiteX482" fmla="*/ 3106783 w 3607789"/>
                <a:gd name="connsiteY482" fmla="*/ 1489498 h 3607789"/>
                <a:gd name="connsiteX483" fmla="*/ 3044580 w 3607789"/>
                <a:gd name="connsiteY483" fmla="*/ 1489498 h 3607789"/>
                <a:gd name="connsiteX484" fmla="*/ 2982377 w 3607789"/>
                <a:gd name="connsiteY484" fmla="*/ 1489498 h 3607789"/>
                <a:gd name="connsiteX485" fmla="*/ 2982377 w 3607789"/>
                <a:gd name="connsiteY485" fmla="*/ 1427295 h 3607789"/>
                <a:gd name="connsiteX486" fmla="*/ 2982377 w 3607789"/>
                <a:gd name="connsiteY486" fmla="*/ 1365092 h 3607789"/>
                <a:gd name="connsiteX487" fmla="*/ 2920173 w 3607789"/>
                <a:gd name="connsiteY487" fmla="*/ 1365092 h 3607789"/>
                <a:gd name="connsiteX488" fmla="*/ 2857970 w 3607789"/>
                <a:gd name="connsiteY488" fmla="*/ 1365092 h 3607789"/>
                <a:gd name="connsiteX489" fmla="*/ 2857970 w 3607789"/>
                <a:gd name="connsiteY489" fmla="*/ 1302889 h 3607789"/>
                <a:gd name="connsiteX490" fmla="*/ 2857970 w 3607789"/>
                <a:gd name="connsiteY490" fmla="*/ 1240685 h 3607789"/>
                <a:gd name="connsiteX491" fmla="*/ 2982377 w 3607789"/>
                <a:gd name="connsiteY491" fmla="*/ 1240685 h 3607789"/>
                <a:gd name="connsiteX492" fmla="*/ 3106783 w 3607789"/>
                <a:gd name="connsiteY492" fmla="*/ 1240685 h 3607789"/>
                <a:gd name="connsiteX493" fmla="*/ 3106783 w 3607789"/>
                <a:gd name="connsiteY493" fmla="*/ 1178482 h 3607789"/>
                <a:gd name="connsiteX494" fmla="*/ 3106783 w 3607789"/>
                <a:gd name="connsiteY494" fmla="*/ 1116279 h 3607789"/>
                <a:gd name="connsiteX495" fmla="*/ 2982377 w 3607789"/>
                <a:gd name="connsiteY495" fmla="*/ 1116279 h 3607789"/>
                <a:gd name="connsiteX496" fmla="*/ 2857970 w 3607789"/>
                <a:gd name="connsiteY496" fmla="*/ 1116279 h 3607789"/>
                <a:gd name="connsiteX497" fmla="*/ 2857970 w 3607789"/>
                <a:gd name="connsiteY497" fmla="*/ 1178482 h 3607789"/>
                <a:gd name="connsiteX498" fmla="*/ 2857970 w 3607789"/>
                <a:gd name="connsiteY498" fmla="*/ 1240685 h 3607789"/>
                <a:gd name="connsiteX499" fmla="*/ 2795767 w 3607789"/>
                <a:gd name="connsiteY499" fmla="*/ 1240685 h 3607789"/>
                <a:gd name="connsiteX500" fmla="*/ 2733564 w 3607789"/>
                <a:gd name="connsiteY500" fmla="*/ 1240685 h 3607789"/>
                <a:gd name="connsiteX501" fmla="*/ 2733564 w 3607789"/>
                <a:gd name="connsiteY501" fmla="*/ 1178482 h 3607789"/>
                <a:gd name="connsiteX502" fmla="*/ 2733564 w 3607789"/>
                <a:gd name="connsiteY502" fmla="*/ 1116279 h 3607789"/>
                <a:gd name="connsiteX503" fmla="*/ 2609157 w 3607789"/>
                <a:gd name="connsiteY503" fmla="*/ 1116279 h 3607789"/>
                <a:gd name="connsiteX504" fmla="*/ 2484751 w 3607789"/>
                <a:gd name="connsiteY504" fmla="*/ 1116279 h 3607789"/>
                <a:gd name="connsiteX505" fmla="*/ 2484751 w 3607789"/>
                <a:gd name="connsiteY505" fmla="*/ 1240685 h 3607789"/>
                <a:gd name="connsiteX506" fmla="*/ 2484751 w 3607789"/>
                <a:gd name="connsiteY506" fmla="*/ 1365092 h 3607789"/>
                <a:gd name="connsiteX507" fmla="*/ 2546954 w 3607789"/>
                <a:gd name="connsiteY507" fmla="*/ 1365092 h 3607789"/>
                <a:gd name="connsiteX508" fmla="*/ 2609157 w 3607789"/>
                <a:gd name="connsiteY508" fmla="*/ 1365092 h 3607789"/>
                <a:gd name="connsiteX509" fmla="*/ 2609157 w 3607789"/>
                <a:gd name="connsiteY509" fmla="*/ 1489498 h 3607789"/>
                <a:gd name="connsiteX510" fmla="*/ 2609157 w 3607789"/>
                <a:gd name="connsiteY510" fmla="*/ 1613905 h 3607789"/>
                <a:gd name="connsiteX511" fmla="*/ 2546954 w 3607789"/>
                <a:gd name="connsiteY511" fmla="*/ 1613905 h 3607789"/>
                <a:gd name="connsiteX512" fmla="*/ 2484751 w 3607789"/>
                <a:gd name="connsiteY512" fmla="*/ 1613905 h 3607789"/>
                <a:gd name="connsiteX513" fmla="*/ 2484751 w 3607789"/>
                <a:gd name="connsiteY513" fmla="*/ 1738311 h 3607789"/>
                <a:gd name="connsiteX514" fmla="*/ 2484751 w 3607789"/>
                <a:gd name="connsiteY514" fmla="*/ 1862718 h 3607789"/>
                <a:gd name="connsiteX515" fmla="*/ 2422547 w 3607789"/>
                <a:gd name="connsiteY515" fmla="*/ 1862718 h 3607789"/>
                <a:gd name="connsiteX516" fmla="*/ 2360344 w 3607789"/>
                <a:gd name="connsiteY516" fmla="*/ 1862718 h 3607789"/>
                <a:gd name="connsiteX517" fmla="*/ 2360344 w 3607789"/>
                <a:gd name="connsiteY517" fmla="*/ 1738311 h 3607789"/>
                <a:gd name="connsiteX518" fmla="*/ 2360344 w 3607789"/>
                <a:gd name="connsiteY518" fmla="*/ 1613905 h 3607789"/>
                <a:gd name="connsiteX519" fmla="*/ 2298141 w 3607789"/>
                <a:gd name="connsiteY519" fmla="*/ 1613905 h 3607789"/>
                <a:gd name="connsiteX520" fmla="*/ 2235938 w 3607789"/>
                <a:gd name="connsiteY520" fmla="*/ 1613905 h 3607789"/>
                <a:gd name="connsiteX521" fmla="*/ 2235938 w 3607789"/>
                <a:gd name="connsiteY521" fmla="*/ 1551702 h 3607789"/>
                <a:gd name="connsiteX522" fmla="*/ 2235938 w 3607789"/>
                <a:gd name="connsiteY522" fmla="*/ 1489498 h 3607789"/>
                <a:gd name="connsiteX523" fmla="*/ 2298141 w 3607789"/>
                <a:gd name="connsiteY523" fmla="*/ 1489498 h 3607789"/>
                <a:gd name="connsiteX524" fmla="*/ 2360344 w 3607789"/>
                <a:gd name="connsiteY524" fmla="*/ 1489498 h 3607789"/>
                <a:gd name="connsiteX525" fmla="*/ 2360344 w 3607789"/>
                <a:gd name="connsiteY525" fmla="*/ 1427295 h 3607789"/>
                <a:gd name="connsiteX526" fmla="*/ 2360344 w 3607789"/>
                <a:gd name="connsiteY526" fmla="*/ 1365092 h 3607789"/>
                <a:gd name="connsiteX527" fmla="*/ 2298141 w 3607789"/>
                <a:gd name="connsiteY527" fmla="*/ 1365092 h 3607789"/>
                <a:gd name="connsiteX528" fmla="*/ 2235938 w 3607789"/>
                <a:gd name="connsiteY528" fmla="*/ 1365092 h 3607789"/>
                <a:gd name="connsiteX529" fmla="*/ 2235938 w 3607789"/>
                <a:gd name="connsiteY529" fmla="*/ 1427295 h 3607789"/>
                <a:gd name="connsiteX530" fmla="*/ 2235938 w 3607789"/>
                <a:gd name="connsiteY530" fmla="*/ 1489498 h 3607789"/>
                <a:gd name="connsiteX531" fmla="*/ 2173734 w 3607789"/>
                <a:gd name="connsiteY531" fmla="*/ 1489498 h 3607789"/>
                <a:gd name="connsiteX532" fmla="*/ 2111531 w 3607789"/>
                <a:gd name="connsiteY532" fmla="*/ 1489498 h 3607789"/>
                <a:gd name="connsiteX533" fmla="*/ 2111531 w 3607789"/>
                <a:gd name="connsiteY533" fmla="*/ 1427295 h 3607789"/>
                <a:gd name="connsiteX534" fmla="*/ 2111531 w 3607789"/>
                <a:gd name="connsiteY534" fmla="*/ 1365092 h 3607789"/>
                <a:gd name="connsiteX535" fmla="*/ 2049328 w 3607789"/>
                <a:gd name="connsiteY535" fmla="*/ 1365092 h 3607789"/>
                <a:gd name="connsiteX536" fmla="*/ 1987124 w 3607789"/>
                <a:gd name="connsiteY536" fmla="*/ 1365092 h 3607789"/>
                <a:gd name="connsiteX537" fmla="*/ 1987124 w 3607789"/>
                <a:gd name="connsiteY537" fmla="*/ 1302889 h 3607789"/>
                <a:gd name="connsiteX538" fmla="*/ 1987124 w 3607789"/>
                <a:gd name="connsiteY538" fmla="*/ 1240685 h 3607789"/>
                <a:gd name="connsiteX539" fmla="*/ 1924921 w 3607789"/>
                <a:gd name="connsiteY539" fmla="*/ 1240685 h 3607789"/>
                <a:gd name="connsiteX540" fmla="*/ 1862718 w 3607789"/>
                <a:gd name="connsiteY540" fmla="*/ 1240685 h 3607789"/>
                <a:gd name="connsiteX541" fmla="*/ 1862718 w 3607789"/>
                <a:gd name="connsiteY541" fmla="*/ 1178482 h 3607789"/>
                <a:gd name="connsiteX542" fmla="*/ 1862718 w 3607789"/>
                <a:gd name="connsiteY542" fmla="*/ 1116279 h 3607789"/>
                <a:gd name="connsiteX543" fmla="*/ 1987124 w 3607789"/>
                <a:gd name="connsiteY543" fmla="*/ 1116279 h 3607789"/>
                <a:gd name="connsiteX544" fmla="*/ 2111531 w 3607789"/>
                <a:gd name="connsiteY544" fmla="*/ 1116279 h 3607789"/>
                <a:gd name="connsiteX545" fmla="*/ 2111531 w 3607789"/>
                <a:gd name="connsiteY545" fmla="*/ 1178482 h 3607789"/>
                <a:gd name="connsiteX546" fmla="*/ 2111531 w 3607789"/>
                <a:gd name="connsiteY546" fmla="*/ 1240685 h 3607789"/>
                <a:gd name="connsiteX547" fmla="*/ 2173734 w 3607789"/>
                <a:gd name="connsiteY547" fmla="*/ 1240685 h 3607789"/>
                <a:gd name="connsiteX548" fmla="*/ 2235938 w 3607789"/>
                <a:gd name="connsiteY548" fmla="*/ 1240685 h 3607789"/>
                <a:gd name="connsiteX549" fmla="*/ 2235938 w 3607789"/>
                <a:gd name="connsiteY549" fmla="*/ 1116279 h 3607789"/>
                <a:gd name="connsiteX550" fmla="*/ 2235938 w 3607789"/>
                <a:gd name="connsiteY550" fmla="*/ 991872 h 3607789"/>
                <a:gd name="connsiteX551" fmla="*/ 2111531 w 3607789"/>
                <a:gd name="connsiteY551" fmla="*/ 991872 h 3607789"/>
                <a:gd name="connsiteX552" fmla="*/ 1987124 w 3607789"/>
                <a:gd name="connsiteY552" fmla="*/ 991872 h 3607789"/>
                <a:gd name="connsiteX553" fmla="*/ 1987124 w 3607789"/>
                <a:gd name="connsiteY553" fmla="*/ 929669 h 3607789"/>
                <a:gd name="connsiteX554" fmla="*/ 1987124 w 3607789"/>
                <a:gd name="connsiteY554" fmla="*/ 867466 h 3607789"/>
                <a:gd name="connsiteX555" fmla="*/ 1924921 w 3607789"/>
                <a:gd name="connsiteY555" fmla="*/ 867466 h 3607789"/>
                <a:gd name="connsiteX556" fmla="*/ 1862718 w 3607789"/>
                <a:gd name="connsiteY556" fmla="*/ 867466 h 3607789"/>
                <a:gd name="connsiteX557" fmla="*/ 1862718 w 3607789"/>
                <a:gd name="connsiteY557" fmla="*/ 805262 h 3607789"/>
                <a:gd name="connsiteX558" fmla="*/ 1862718 w 3607789"/>
                <a:gd name="connsiteY558" fmla="*/ 743059 h 3607789"/>
                <a:gd name="connsiteX559" fmla="*/ 1924921 w 3607789"/>
                <a:gd name="connsiteY559" fmla="*/ 743059 h 3607789"/>
                <a:gd name="connsiteX560" fmla="*/ 1987124 w 3607789"/>
                <a:gd name="connsiteY560" fmla="*/ 743059 h 3607789"/>
                <a:gd name="connsiteX561" fmla="*/ 1987124 w 3607789"/>
                <a:gd name="connsiteY561" fmla="*/ 680856 h 3607789"/>
                <a:gd name="connsiteX562" fmla="*/ 1987124 w 3607789"/>
                <a:gd name="connsiteY562" fmla="*/ 618653 h 3607789"/>
                <a:gd name="connsiteX563" fmla="*/ 1924921 w 3607789"/>
                <a:gd name="connsiteY563" fmla="*/ 618653 h 3607789"/>
                <a:gd name="connsiteX564" fmla="*/ 1862718 w 3607789"/>
                <a:gd name="connsiteY564" fmla="*/ 618653 h 3607789"/>
                <a:gd name="connsiteX565" fmla="*/ 1862718 w 3607789"/>
                <a:gd name="connsiteY565" fmla="*/ 556449 h 3607789"/>
                <a:gd name="connsiteX566" fmla="*/ 1862718 w 3607789"/>
                <a:gd name="connsiteY566" fmla="*/ 494246 h 3607789"/>
                <a:gd name="connsiteX567" fmla="*/ 1924921 w 3607789"/>
                <a:gd name="connsiteY567" fmla="*/ 494246 h 3607789"/>
                <a:gd name="connsiteX568" fmla="*/ 1987124 w 3607789"/>
                <a:gd name="connsiteY568" fmla="*/ 494246 h 3607789"/>
                <a:gd name="connsiteX569" fmla="*/ 1987124 w 3607789"/>
                <a:gd name="connsiteY569" fmla="*/ 369840 h 3607789"/>
                <a:gd name="connsiteX570" fmla="*/ 1987124 w 3607789"/>
                <a:gd name="connsiteY570" fmla="*/ 245433 h 3607789"/>
                <a:gd name="connsiteX571" fmla="*/ 1862718 w 3607789"/>
                <a:gd name="connsiteY571" fmla="*/ 245433 h 3607789"/>
                <a:gd name="connsiteX572" fmla="*/ 1738311 w 3607789"/>
                <a:gd name="connsiteY572" fmla="*/ 245433 h 3607789"/>
                <a:gd name="connsiteX573" fmla="*/ 1738311 w 3607789"/>
                <a:gd name="connsiteY573" fmla="*/ 307636 h 3607789"/>
                <a:gd name="connsiteX574" fmla="*/ 1738311 w 3607789"/>
                <a:gd name="connsiteY574" fmla="*/ 369840 h 3607789"/>
                <a:gd name="connsiteX575" fmla="*/ 1800515 w 3607789"/>
                <a:gd name="connsiteY575" fmla="*/ 369840 h 3607789"/>
                <a:gd name="connsiteX576" fmla="*/ 1862718 w 3607789"/>
                <a:gd name="connsiteY576" fmla="*/ 369840 h 3607789"/>
                <a:gd name="connsiteX577" fmla="*/ 1862718 w 3607789"/>
                <a:gd name="connsiteY577" fmla="*/ 432043 h 3607789"/>
                <a:gd name="connsiteX578" fmla="*/ 1862718 w 3607789"/>
                <a:gd name="connsiteY578" fmla="*/ 494246 h 3607789"/>
                <a:gd name="connsiteX579" fmla="*/ 1800515 w 3607789"/>
                <a:gd name="connsiteY579" fmla="*/ 494246 h 3607789"/>
                <a:gd name="connsiteX580" fmla="*/ 1738311 w 3607789"/>
                <a:gd name="connsiteY580" fmla="*/ 494246 h 3607789"/>
                <a:gd name="connsiteX581" fmla="*/ 1738311 w 3607789"/>
                <a:gd name="connsiteY581" fmla="*/ 867466 h 3607789"/>
                <a:gd name="connsiteX582" fmla="*/ 1738311 w 3607789"/>
                <a:gd name="connsiteY582" fmla="*/ 1240685 h 3607789"/>
                <a:gd name="connsiteX583" fmla="*/ 1800515 w 3607789"/>
                <a:gd name="connsiteY583" fmla="*/ 1240685 h 3607789"/>
                <a:gd name="connsiteX584" fmla="*/ 1862718 w 3607789"/>
                <a:gd name="connsiteY584" fmla="*/ 1240685 h 3607789"/>
                <a:gd name="connsiteX585" fmla="*/ 1862718 w 3607789"/>
                <a:gd name="connsiteY585" fmla="*/ 1302889 h 3607789"/>
                <a:gd name="connsiteX586" fmla="*/ 1862718 w 3607789"/>
                <a:gd name="connsiteY586" fmla="*/ 1365092 h 3607789"/>
                <a:gd name="connsiteX587" fmla="*/ 1676108 w 3607789"/>
                <a:gd name="connsiteY587" fmla="*/ 1365092 h 3607789"/>
                <a:gd name="connsiteX588" fmla="*/ 1489498 w 3607789"/>
                <a:gd name="connsiteY588" fmla="*/ 1365092 h 3607789"/>
                <a:gd name="connsiteX589" fmla="*/ 1489498 w 3607789"/>
                <a:gd name="connsiteY589" fmla="*/ 1302889 h 3607789"/>
                <a:gd name="connsiteX590" fmla="*/ 1489498 w 3607789"/>
                <a:gd name="connsiteY590" fmla="*/ 1240685 h 3607789"/>
                <a:gd name="connsiteX591" fmla="*/ 1551702 w 3607789"/>
                <a:gd name="connsiteY591" fmla="*/ 1240685 h 3607789"/>
                <a:gd name="connsiteX592" fmla="*/ 1613905 w 3607789"/>
                <a:gd name="connsiteY592" fmla="*/ 1240685 h 3607789"/>
                <a:gd name="connsiteX593" fmla="*/ 1613905 w 3607789"/>
                <a:gd name="connsiteY593" fmla="*/ 1054076 h 3607789"/>
                <a:gd name="connsiteX594" fmla="*/ 1613905 w 3607789"/>
                <a:gd name="connsiteY594" fmla="*/ 867466 h 3607789"/>
                <a:gd name="connsiteX595" fmla="*/ 1551702 w 3607789"/>
                <a:gd name="connsiteY595" fmla="*/ 867466 h 3607789"/>
                <a:gd name="connsiteX596" fmla="*/ 1489498 w 3607789"/>
                <a:gd name="connsiteY596" fmla="*/ 867466 h 3607789"/>
                <a:gd name="connsiteX597" fmla="*/ 1489498 w 3607789"/>
                <a:gd name="connsiteY597" fmla="*/ 743059 h 3607789"/>
                <a:gd name="connsiteX598" fmla="*/ 1489498 w 3607789"/>
                <a:gd name="connsiteY598" fmla="*/ 618653 h 3607789"/>
                <a:gd name="connsiteX599" fmla="*/ 1551702 w 3607789"/>
                <a:gd name="connsiteY599" fmla="*/ 618653 h 3607789"/>
                <a:gd name="connsiteX600" fmla="*/ 1613905 w 3607789"/>
                <a:gd name="connsiteY600" fmla="*/ 618653 h 3607789"/>
                <a:gd name="connsiteX601" fmla="*/ 1613905 w 3607789"/>
                <a:gd name="connsiteY601" fmla="*/ 432043 h 3607789"/>
                <a:gd name="connsiteX602" fmla="*/ 1613905 w 3607789"/>
                <a:gd name="connsiteY602" fmla="*/ 245433 h 3607789"/>
                <a:gd name="connsiteX603" fmla="*/ 1551702 w 3607789"/>
                <a:gd name="connsiteY603" fmla="*/ 245433 h 3607789"/>
                <a:gd name="connsiteX604" fmla="*/ 1489498 w 3607789"/>
                <a:gd name="connsiteY604" fmla="*/ 245433 h 3607789"/>
                <a:gd name="connsiteX605" fmla="*/ 1489498 w 3607789"/>
                <a:gd name="connsiteY605" fmla="*/ 432043 h 3607789"/>
                <a:gd name="connsiteX606" fmla="*/ 1489498 w 3607789"/>
                <a:gd name="connsiteY606" fmla="*/ 618653 h 3607789"/>
                <a:gd name="connsiteX607" fmla="*/ 1365092 w 3607789"/>
                <a:gd name="connsiteY607" fmla="*/ 618653 h 3607789"/>
                <a:gd name="connsiteX608" fmla="*/ 1240685 w 3607789"/>
                <a:gd name="connsiteY608" fmla="*/ 618653 h 3607789"/>
                <a:gd name="connsiteX609" fmla="*/ 1240685 w 3607789"/>
                <a:gd name="connsiteY609" fmla="*/ 494246 h 3607789"/>
                <a:gd name="connsiteX610" fmla="*/ 1240685 w 3607789"/>
                <a:gd name="connsiteY610" fmla="*/ 369840 h 3607789"/>
                <a:gd name="connsiteX611" fmla="*/ 1178482 w 3607789"/>
                <a:gd name="connsiteY611" fmla="*/ 369840 h 3607789"/>
                <a:gd name="connsiteX612" fmla="*/ 1116279 w 3607789"/>
                <a:gd name="connsiteY612" fmla="*/ 369840 h 3607789"/>
                <a:gd name="connsiteX613" fmla="*/ 1116279 w 3607789"/>
                <a:gd name="connsiteY613" fmla="*/ 494246 h 3607789"/>
                <a:gd name="connsiteX614" fmla="*/ 1116279 w 3607789"/>
                <a:gd name="connsiteY614" fmla="*/ 618653 h 3607789"/>
                <a:gd name="connsiteX615" fmla="*/ 1178482 w 3607789"/>
                <a:gd name="connsiteY615" fmla="*/ 618653 h 3607789"/>
                <a:gd name="connsiteX616" fmla="*/ 1240685 w 3607789"/>
                <a:gd name="connsiteY616" fmla="*/ 618653 h 3607789"/>
                <a:gd name="connsiteX617" fmla="*/ 1240685 w 3607789"/>
                <a:gd name="connsiteY617" fmla="*/ 680856 h 3607789"/>
                <a:gd name="connsiteX618" fmla="*/ 1240685 w 3607789"/>
                <a:gd name="connsiteY618" fmla="*/ 743059 h 3607789"/>
                <a:gd name="connsiteX619" fmla="*/ 1302889 w 3607789"/>
                <a:gd name="connsiteY619" fmla="*/ 743059 h 3607789"/>
                <a:gd name="connsiteX620" fmla="*/ 1365092 w 3607789"/>
                <a:gd name="connsiteY620" fmla="*/ 743059 h 3607789"/>
                <a:gd name="connsiteX621" fmla="*/ 1365092 w 3607789"/>
                <a:gd name="connsiteY621" fmla="*/ 805262 h 3607789"/>
                <a:gd name="connsiteX622" fmla="*/ 1365092 w 3607789"/>
                <a:gd name="connsiteY622" fmla="*/ 867466 h 3607789"/>
                <a:gd name="connsiteX623" fmla="*/ 1427295 w 3607789"/>
                <a:gd name="connsiteY623" fmla="*/ 867466 h 3607789"/>
                <a:gd name="connsiteX624" fmla="*/ 1489498 w 3607789"/>
                <a:gd name="connsiteY624" fmla="*/ 867466 h 3607789"/>
                <a:gd name="connsiteX625" fmla="*/ 1489498 w 3607789"/>
                <a:gd name="connsiteY625" fmla="*/ 929669 h 3607789"/>
                <a:gd name="connsiteX626" fmla="*/ 1489498 w 3607789"/>
                <a:gd name="connsiteY626" fmla="*/ 991872 h 3607789"/>
                <a:gd name="connsiteX627" fmla="*/ 1240685 w 3607789"/>
                <a:gd name="connsiteY627" fmla="*/ 991872 h 3607789"/>
                <a:gd name="connsiteX628" fmla="*/ 991872 w 3607789"/>
                <a:gd name="connsiteY628" fmla="*/ 991872 h 3607789"/>
                <a:gd name="connsiteX629" fmla="*/ 991872 w 3607789"/>
                <a:gd name="connsiteY629" fmla="*/ 1054076 h 3607789"/>
                <a:gd name="connsiteX630" fmla="*/ 991872 w 3607789"/>
                <a:gd name="connsiteY630" fmla="*/ 1116279 h 3607789"/>
                <a:gd name="connsiteX631" fmla="*/ 1054076 w 3607789"/>
                <a:gd name="connsiteY631" fmla="*/ 1116279 h 3607789"/>
                <a:gd name="connsiteX632" fmla="*/ 1116279 w 3607789"/>
                <a:gd name="connsiteY632" fmla="*/ 1116279 h 3607789"/>
                <a:gd name="connsiteX633" fmla="*/ 1116279 w 3607789"/>
                <a:gd name="connsiteY633" fmla="*/ 1178482 h 3607789"/>
                <a:gd name="connsiteX634" fmla="*/ 1116279 w 3607789"/>
                <a:gd name="connsiteY634" fmla="*/ 1240685 h 3607789"/>
                <a:gd name="connsiteX635" fmla="*/ 1054076 w 3607789"/>
                <a:gd name="connsiteY635" fmla="*/ 1240685 h 3607789"/>
                <a:gd name="connsiteX636" fmla="*/ 991872 w 3607789"/>
                <a:gd name="connsiteY636" fmla="*/ 1240685 h 3607789"/>
                <a:gd name="connsiteX637" fmla="*/ 991872 w 3607789"/>
                <a:gd name="connsiteY637" fmla="*/ 1365092 h 3607789"/>
                <a:gd name="connsiteX638" fmla="*/ 991872 w 3607789"/>
                <a:gd name="connsiteY638" fmla="*/ 1489498 h 3607789"/>
                <a:gd name="connsiteX639" fmla="*/ 929669 w 3607789"/>
                <a:gd name="connsiteY639" fmla="*/ 1489498 h 3607789"/>
                <a:gd name="connsiteX640" fmla="*/ 867466 w 3607789"/>
                <a:gd name="connsiteY640" fmla="*/ 1489498 h 3607789"/>
                <a:gd name="connsiteX641" fmla="*/ 867466 w 3607789"/>
                <a:gd name="connsiteY641" fmla="*/ 1427295 h 3607789"/>
                <a:gd name="connsiteX642" fmla="*/ 867466 w 3607789"/>
                <a:gd name="connsiteY642" fmla="*/ 1365092 h 3607789"/>
                <a:gd name="connsiteX643" fmla="*/ 743059 w 3607789"/>
                <a:gd name="connsiteY643" fmla="*/ 1365092 h 3607789"/>
                <a:gd name="connsiteX644" fmla="*/ 618653 w 3607789"/>
                <a:gd name="connsiteY644" fmla="*/ 1365092 h 3607789"/>
                <a:gd name="connsiteX645" fmla="*/ 618653 w 3607789"/>
                <a:gd name="connsiteY645" fmla="*/ 1302889 h 3607789"/>
                <a:gd name="connsiteX646" fmla="*/ 618653 w 3607789"/>
                <a:gd name="connsiteY646" fmla="*/ 1240685 h 3607789"/>
                <a:gd name="connsiteX647" fmla="*/ 743059 w 3607789"/>
                <a:gd name="connsiteY647" fmla="*/ 1240685 h 3607789"/>
                <a:gd name="connsiteX648" fmla="*/ 867466 w 3607789"/>
                <a:gd name="connsiteY648" fmla="*/ 1240685 h 3607789"/>
                <a:gd name="connsiteX649" fmla="*/ 867466 w 3607789"/>
                <a:gd name="connsiteY649" fmla="*/ 1178482 h 3607789"/>
                <a:gd name="connsiteX650" fmla="*/ 867466 w 3607789"/>
                <a:gd name="connsiteY650" fmla="*/ 1116279 h 3607789"/>
                <a:gd name="connsiteX651" fmla="*/ 743059 w 3607789"/>
                <a:gd name="connsiteY651" fmla="*/ 1116279 h 3607789"/>
                <a:gd name="connsiteX652" fmla="*/ 618653 w 3607789"/>
                <a:gd name="connsiteY652" fmla="*/ 1116279 h 3607789"/>
                <a:gd name="connsiteX653" fmla="*/ 618653 w 3607789"/>
                <a:gd name="connsiteY653" fmla="*/ 1178482 h 3607789"/>
                <a:gd name="connsiteX654" fmla="*/ 618653 w 3607789"/>
                <a:gd name="connsiteY654" fmla="*/ 1240685 h 3607789"/>
                <a:gd name="connsiteX655" fmla="*/ 556449 w 3607789"/>
                <a:gd name="connsiteY655" fmla="*/ 1240685 h 3607789"/>
                <a:gd name="connsiteX656" fmla="*/ 494246 w 3607789"/>
                <a:gd name="connsiteY656" fmla="*/ 1240685 h 3607789"/>
                <a:gd name="connsiteX657" fmla="*/ 494246 w 3607789"/>
                <a:gd name="connsiteY657" fmla="*/ 1365092 h 3607789"/>
                <a:gd name="connsiteX658" fmla="*/ 494246 w 3607789"/>
                <a:gd name="connsiteY658" fmla="*/ 1489498 h 3607789"/>
                <a:gd name="connsiteX659" fmla="*/ 432043 w 3607789"/>
                <a:gd name="connsiteY659" fmla="*/ 1489498 h 3607789"/>
                <a:gd name="connsiteX660" fmla="*/ 369840 w 3607789"/>
                <a:gd name="connsiteY660" fmla="*/ 1489498 h 3607789"/>
                <a:gd name="connsiteX661" fmla="*/ 369840 w 3607789"/>
                <a:gd name="connsiteY661" fmla="*/ 1551702 h 3607789"/>
                <a:gd name="connsiteX662" fmla="*/ 369840 w 3607789"/>
                <a:gd name="connsiteY662" fmla="*/ 1613905 h 3607789"/>
                <a:gd name="connsiteX663" fmla="*/ 307636 w 3607789"/>
                <a:gd name="connsiteY663" fmla="*/ 1613905 h 3607789"/>
                <a:gd name="connsiteX664" fmla="*/ 245433 w 3607789"/>
                <a:gd name="connsiteY664" fmla="*/ 1613905 h 3607789"/>
                <a:gd name="connsiteX665" fmla="*/ 245433 w 3607789"/>
                <a:gd name="connsiteY665" fmla="*/ 1489498 h 3607789"/>
                <a:gd name="connsiteX666" fmla="*/ 245433 w 3607789"/>
                <a:gd name="connsiteY666" fmla="*/ 1365092 h 3607789"/>
                <a:gd name="connsiteX667" fmla="*/ 307636 w 3607789"/>
                <a:gd name="connsiteY667" fmla="*/ 1365092 h 3607789"/>
                <a:gd name="connsiteX668" fmla="*/ 369840 w 3607789"/>
                <a:gd name="connsiteY668" fmla="*/ 1365092 h 3607789"/>
                <a:gd name="connsiteX669" fmla="*/ 369840 w 3607789"/>
                <a:gd name="connsiteY669" fmla="*/ 1302889 h 3607789"/>
                <a:gd name="connsiteX670" fmla="*/ 369840 w 3607789"/>
                <a:gd name="connsiteY670" fmla="*/ 1240685 h 3607789"/>
                <a:gd name="connsiteX671" fmla="*/ 307636 w 3607789"/>
                <a:gd name="connsiteY671" fmla="*/ 1240685 h 3607789"/>
                <a:gd name="connsiteX672" fmla="*/ 245433 w 3607789"/>
                <a:gd name="connsiteY672" fmla="*/ 1240685 h 3607789"/>
                <a:gd name="connsiteX673" fmla="*/ 245433 w 3607789"/>
                <a:gd name="connsiteY673" fmla="*/ 1302889 h 3607789"/>
                <a:gd name="connsiteX674" fmla="*/ 245433 w 3607789"/>
                <a:gd name="connsiteY674" fmla="*/ 1365092 h 3607789"/>
                <a:gd name="connsiteX675" fmla="*/ 183230 w 3607789"/>
                <a:gd name="connsiteY675" fmla="*/ 1365092 h 3607789"/>
                <a:gd name="connsiteX676" fmla="*/ 121027 w 3607789"/>
                <a:gd name="connsiteY676" fmla="*/ 1365092 h 3607789"/>
                <a:gd name="connsiteX677" fmla="*/ 121027 w 3607789"/>
                <a:gd name="connsiteY677" fmla="*/ 1489498 h 3607789"/>
                <a:gd name="connsiteX678" fmla="*/ 121027 w 3607789"/>
                <a:gd name="connsiteY678" fmla="*/ 1613905 h 3607789"/>
                <a:gd name="connsiteX679" fmla="*/ 183230 w 3607789"/>
                <a:gd name="connsiteY679" fmla="*/ 1613905 h 3607789"/>
                <a:gd name="connsiteX680" fmla="*/ 245433 w 3607789"/>
                <a:gd name="connsiteY680" fmla="*/ 1613905 h 3607789"/>
                <a:gd name="connsiteX681" fmla="*/ 245433 w 3607789"/>
                <a:gd name="connsiteY681" fmla="*/ 1676108 h 3607789"/>
                <a:gd name="connsiteX682" fmla="*/ 245433 w 3607789"/>
                <a:gd name="connsiteY682" fmla="*/ 1738311 h 3607789"/>
                <a:gd name="connsiteX683" fmla="*/ 307636 w 3607789"/>
                <a:gd name="connsiteY683" fmla="*/ 1738311 h 3607789"/>
                <a:gd name="connsiteX684" fmla="*/ 369840 w 3607789"/>
                <a:gd name="connsiteY684" fmla="*/ 1738311 h 3607789"/>
                <a:gd name="connsiteX685" fmla="*/ 369840 w 3607789"/>
                <a:gd name="connsiteY685" fmla="*/ 1676108 h 3607789"/>
                <a:gd name="connsiteX686" fmla="*/ 369840 w 3607789"/>
                <a:gd name="connsiteY686" fmla="*/ 1613905 h 3607789"/>
                <a:gd name="connsiteX687" fmla="*/ 432043 w 3607789"/>
                <a:gd name="connsiteY687" fmla="*/ 1613905 h 3607789"/>
                <a:gd name="connsiteX688" fmla="*/ 494246 w 3607789"/>
                <a:gd name="connsiteY688" fmla="*/ 1613905 h 3607789"/>
                <a:gd name="connsiteX689" fmla="*/ 494246 w 3607789"/>
                <a:gd name="connsiteY689" fmla="*/ 1676108 h 3607789"/>
                <a:gd name="connsiteX690" fmla="*/ 494246 w 3607789"/>
                <a:gd name="connsiteY690" fmla="*/ 1738311 h 3607789"/>
                <a:gd name="connsiteX691" fmla="*/ 680856 w 3607789"/>
                <a:gd name="connsiteY691" fmla="*/ 1738311 h 3607789"/>
                <a:gd name="connsiteX692" fmla="*/ 867466 w 3607789"/>
                <a:gd name="connsiteY692" fmla="*/ 1738311 h 3607789"/>
                <a:gd name="connsiteX693" fmla="*/ 867466 w 3607789"/>
                <a:gd name="connsiteY693" fmla="*/ 1676108 h 3607789"/>
                <a:gd name="connsiteX694" fmla="*/ 867466 w 3607789"/>
                <a:gd name="connsiteY694" fmla="*/ 1613905 h 3607789"/>
                <a:gd name="connsiteX695" fmla="*/ 929669 w 3607789"/>
                <a:gd name="connsiteY695" fmla="*/ 1613905 h 3607789"/>
                <a:gd name="connsiteX696" fmla="*/ 991872 w 3607789"/>
                <a:gd name="connsiteY696" fmla="*/ 1613905 h 3607789"/>
                <a:gd name="connsiteX697" fmla="*/ 991872 w 3607789"/>
                <a:gd name="connsiteY697" fmla="*/ 1551702 h 3607789"/>
                <a:gd name="connsiteX698" fmla="*/ 991872 w 3607789"/>
                <a:gd name="connsiteY698" fmla="*/ 1489498 h 3607789"/>
                <a:gd name="connsiteX699" fmla="*/ 1054076 w 3607789"/>
                <a:gd name="connsiteY699" fmla="*/ 1489498 h 3607789"/>
                <a:gd name="connsiteX700" fmla="*/ 1116279 w 3607789"/>
                <a:gd name="connsiteY700" fmla="*/ 1489498 h 3607789"/>
                <a:gd name="connsiteX701" fmla="*/ 1116279 w 3607789"/>
                <a:gd name="connsiteY701" fmla="*/ 1427295 h 3607789"/>
                <a:gd name="connsiteX702" fmla="*/ 1116279 w 3607789"/>
                <a:gd name="connsiteY702" fmla="*/ 1365092 h 3607789"/>
                <a:gd name="connsiteX703" fmla="*/ 1302889 w 3607789"/>
                <a:gd name="connsiteY703" fmla="*/ 1365092 h 3607789"/>
                <a:gd name="connsiteX704" fmla="*/ 1489498 w 3607789"/>
                <a:gd name="connsiteY704" fmla="*/ 1365092 h 3607789"/>
                <a:gd name="connsiteX705" fmla="*/ 1489498 w 3607789"/>
                <a:gd name="connsiteY705" fmla="*/ 1427295 h 3607789"/>
                <a:gd name="connsiteX706" fmla="*/ 1489498 w 3607789"/>
                <a:gd name="connsiteY706" fmla="*/ 1489498 h 3607789"/>
                <a:gd name="connsiteX707" fmla="*/ 1427295 w 3607789"/>
                <a:gd name="connsiteY707" fmla="*/ 1489498 h 3607789"/>
                <a:gd name="connsiteX708" fmla="*/ 1365092 w 3607789"/>
                <a:gd name="connsiteY708" fmla="*/ 1489498 h 3607789"/>
                <a:gd name="connsiteX709" fmla="*/ 1365092 w 3607789"/>
                <a:gd name="connsiteY709" fmla="*/ 1551702 h 3607789"/>
                <a:gd name="connsiteX710" fmla="*/ 1365092 w 3607789"/>
                <a:gd name="connsiteY710" fmla="*/ 1613905 h 3607789"/>
                <a:gd name="connsiteX711" fmla="*/ 1613905 w 3607789"/>
                <a:gd name="connsiteY711" fmla="*/ 1613905 h 3607789"/>
                <a:gd name="connsiteX712" fmla="*/ 1862718 w 3607789"/>
                <a:gd name="connsiteY712" fmla="*/ 1613905 h 3607789"/>
                <a:gd name="connsiteX713" fmla="*/ 1862718 w 3607789"/>
                <a:gd name="connsiteY713" fmla="*/ 1676108 h 3607789"/>
                <a:gd name="connsiteX714" fmla="*/ 1862718 w 3607789"/>
                <a:gd name="connsiteY714" fmla="*/ 1738311 h 3607789"/>
                <a:gd name="connsiteX715" fmla="*/ 1924921 w 3607789"/>
                <a:gd name="connsiteY715" fmla="*/ 1738311 h 3607789"/>
                <a:gd name="connsiteX716" fmla="*/ 1987124 w 3607789"/>
                <a:gd name="connsiteY716" fmla="*/ 1738311 h 3607789"/>
                <a:gd name="connsiteX717" fmla="*/ 1987124 w 3607789"/>
                <a:gd name="connsiteY717" fmla="*/ 1800515 h 3607789"/>
                <a:gd name="connsiteX718" fmla="*/ 1987124 w 3607789"/>
                <a:gd name="connsiteY718" fmla="*/ 1862718 h 3607789"/>
                <a:gd name="connsiteX719" fmla="*/ 1862718 w 3607789"/>
                <a:gd name="connsiteY719" fmla="*/ 1862718 h 3607789"/>
                <a:gd name="connsiteX720" fmla="*/ 1738311 w 3607789"/>
                <a:gd name="connsiteY720" fmla="*/ 1862718 h 3607789"/>
                <a:gd name="connsiteX721" fmla="*/ 1738311 w 3607789"/>
                <a:gd name="connsiteY721" fmla="*/ 1800515 h 3607789"/>
                <a:gd name="connsiteX722" fmla="*/ 1738311 w 3607789"/>
                <a:gd name="connsiteY722" fmla="*/ 1738311 h 3607789"/>
                <a:gd name="connsiteX723" fmla="*/ 1551702 w 3607789"/>
                <a:gd name="connsiteY723" fmla="*/ 1738311 h 3607789"/>
                <a:gd name="connsiteX724" fmla="*/ 1365092 w 3607789"/>
                <a:gd name="connsiteY724" fmla="*/ 1738311 h 3607789"/>
                <a:gd name="connsiteX725" fmla="*/ 1365092 w 3607789"/>
                <a:gd name="connsiteY725" fmla="*/ 1862718 h 3607789"/>
                <a:gd name="connsiteX726" fmla="*/ 1365092 w 3607789"/>
                <a:gd name="connsiteY726" fmla="*/ 1987124 h 3607789"/>
                <a:gd name="connsiteX727" fmla="*/ 1302889 w 3607789"/>
                <a:gd name="connsiteY727" fmla="*/ 1987124 h 3607789"/>
                <a:gd name="connsiteX728" fmla="*/ 1240685 w 3607789"/>
                <a:gd name="connsiteY728" fmla="*/ 1987124 h 3607789"/>
                <a:gd name="connsiteX729" fmla="*/ 1240685 w 3607789"/>
                <a:gd name="connsiteY729" fmla="*/ 2049328 h 3607789"/>
                <a:gd name="connsiteX730" fmla="*/ 1240685 w 3607789"/>
                <a:gd name="connsiteY730" fmla="*/ 2111531 h 3607789"/>
                <a:gd name="connsiteX731" fmla="*/ 1302889 w 3607789"/>
                <a:gd name="connsiteY731" fmla="*/ 2111531 h 3607789"/>
                <a:gd name="connsiteX732" fmla="*/ 1365092 w 3607789"/>
                <a:gd name="connsiteY732" fmla="*/ 2111531 h 3607789"/>
                <a:gd name="connsiteX733" fmla="*/ 1365092 w 3607789"/>
                <a:gd name="connsiteY733" fmla="*/ 2049328 h 3607789"/>
                <a:gd name="connsiteX734" fmla="*/ 1365092 w 3607789"/>
                <a:gd name="connsiteY734" fmla="*/ 1987124 h 3607789"/>
                <a:gd name="connsiteX735" fmla="*/ 1427295 w 3607789"/>
                <a:gd name="connsiteY735" fmla="*/ 1987124 h 3607789"/>
                <a:gd name="connsiteX736" fmla="*/ 1489498 w 3607789"/>
                <a:gd name="connsiteY736" fmla="*/ 1987124 h 3607789"/>
                <a:gd name="connsiteX737" fmla="*/ 1489498 w 3607789"/>
                <a:gd name="connsiteY737" fmla="*/ 1924921 h 3607789"/>
                <a:gd name="connsiteX738" fmla="*/ 1489498 w 3607789"/>
                <a:gd name="connsiteY738" fmla="*/ 1862718 h 3607789"/>
                <a:gd name="connsiteX739" fmla="*/ 1551702 w 3607789"/>
                <a:gd name="connsiteY739" fmla="*/ 1862718 h 3607789"/>
                <a:gd name="connsiteX740" fmla="*/ 1613905 w 3607789"/>
                <a:gd name="connsiteY740" fmla="*/ 1862718 h 3607789"/>
                <a:gd name="connsiteX741" fmla="*/ 1613905 w 3607789"/>
                <a:gd name="connsiteY741" fmla="*/ 1924921 h 3607789"/>
                <a:gd name="connsiteX742" fmla="*/ 1613905 w 3607789"/>
                <a:gd name="connsiteY742" fmla="*/ 1987124 h 3607789"/>
                <a:gd name="connsiteX743" fmla="*/ 1738311 w 3607789"/>
                <a:gd name="connsiteY743" fmla="*/ 1987124 h 3607789"/>
                <a:gd name="connsiteX744" fmla="*/ 1862718 w 3607789"/>
                <a:gd name="connsiteY744" fmla="*/ 1987124 h 3607789"/>
                <a:gd name="connsiteX745" fmla="*/ 1862718 w 3607789"/>
                <a:gd name="connsiteY745" fmla="*/ 2049328 h 3607789"/>
                <a:gd name="connsiteX746" fmla="*/ 1862718 w 3607789"/>
                <a:gd name="connsiteY746" fmla="*/ 2111531 h 3607789"/>
                <a:gd name="connsiteX747" fmla="*/ 1924921 w 3607789"/>
                <a:gd name="connsiteY747" fmla="*/ 2111531 h 3607789"/>
                <a:gd name="connsiteX748" fmla="*/ 1987124 w 3607789"/>
                <a:gd name="connsiteY748" fmla="*/ 2111531 h 3607789"/>
                <a:gd name="connsiteX749" fmla="*/ 1987124 w 3607789"/>
                <a:gd name="connsiteY749" fmla="*/ 2173734 h 3607789"/>
                <a:gd name="connsiteX750" fmla="*/ 1987124 w 3607789"/>
                <a:gd name="connsiteY750" fmla="*/ 2235938 h 3607789"/>
                <a:gd name="connsiteX751" fmla="*/ 1924921 w 3607789"/>
                <a:gd name="connsiteY751" fmla="*/ 2235938 h 3607789"/>
                <a:gd name="connsiteX752" fmla="*/ 1862718 w 3607789"/>
                <a:gd name="connsiteY752" fmla="*/ 2235938 h 3607789"/>
                <a:gd name="connsiteX753" fmla="*/ 1862718 w 3607789"/>
                <a:gd name="connsiteY753" fmla="*/ 2360344 h 3607789"/>
                <a:gd name="connsiteX754" fmla="*/ 1862718 w 3607789"/>
                <a:gd name="connsiteY754" fmla="*/ 2484751 h 3607789"/>
                <a:gd name="connsiteX755" fmla="*/ 2111531 w 3607789"/>
                <a:gd name="connsiteY755" fmla="*/ 2484751 h 3607789"/>
                <a:gd name="connsiteX756" fmla="*/ 2360344 w 3607789"/>
                <a:gd name="connsiteY756" fmla="*/ 2484751 h 3607789"/>
                <a:gd name="connsiteX757" fmla="*/ 2360344 w 3607789"/>
                <a:gd name="connsiteY757" fmla="*/ 2422547 h 3607789"/>
                <a:gd name="connsiteX758" fmla="*/ 991872 w 3607789"/>
                <a:gd name="connsiteY758" fmla="*/ 2173734 h 3607789"/>
                <a:gd name="connsiteX759" fmla="*/ 991872 w 3607789"/>
                <a:gd name="connsiteY759" fmla="*/ 2111531 h 3607789"/>
                <a:gd name="connsiteX760" fmla="*/ 867466 w 3607789"/>
                <a:gd name="connsiteY760" fmla="*/ 2111531 h 3607789"/>
                <a:gd name="connsiteX761" fmla="*/ 743059 w 3607789"/>
                <a:gd name="connsiteY761" fmla="*/ 2111531 h 3607789"/>
                <a:gd name="connsiteX762" fmla="*/ 743059 w 3607789"/>
                <a:gd name="connsiteY762" fmla="*/ 2173734 h 3607789"/>
                <a:gd name="connsiteX763" fmla="*/ 743059 w 3607789"/>
                <a:gd name="connsiteY763" fmla="*/ 2235938 h 3607789"/>
                <a:gd name="connsiteX764" fmla="*/ 867466 w 3607789"/>
                <a:gd name="connsiteY764" fmla="*/ 2235938 h 3607789"/>
                <a:gd name="connsiteX765" fmla="*/ 991872 w 3607789"/>
                <a:gd name="connsiteY765" fmla="*/ 2235938 h 3607789"/>
                <a:gd name="connsiteX766" fmla="*/ 991872 w 3607789"/>
                <a:gd name="connsiteY766" fmla="*/ 2173734 h 3607789"/>
                <a:gd name="connsiteX767" fmla="*/ 1240685 w 3607789"/>
                <a:gd name="connsiteY767" fmla="*/ 1676108 h 3607789"/>
                <a:gd name="connsiteX768" fmla="*/ 1240685 w 3607789"/>
                <a:gd name="connsiteY768" fmla="*/ 1613905 h 3607789"/>
                <a:gd name="connsiteX769" fmla="*/ 1178482 w 3607789"/>
                <a:gd name="connsiteY769" fmla="*/ 1613905 h 3607789"/>
                <a:gd name="connsiteX770" fmla="*/ 1116279 w 3607789"/>
                <a:gd name="connsiteY770" fmla="*/ 1613905 h 3607789"/>
                <a:gd name="connsiteX771" fmla="*/ 1116279 w 3607789"/>
                <a:gd name="connsiteY771" fmla="*/ 1676108 h 3607789"/>
                <a:gd name="connsiteX772" fmla="*/ 1116279 w 3607789"/>
                <a:gd name="connsiteY772" fmla="*/ 1738311 h 3607789"/>
                <a:gd name="connsiteX773" fmla="*/ 1178482 w 3607789"/>
                <a:gd name="connsiteY773" fmla="*/ 1738311 h 3607789"/>
                <a:gd name="connsiteX774" fmla="*/ 1240685 w 3607789"/>
                <a:gd name="connsiteY774" fmla="*/ 1738311 h 3607789"/>
                <a:gd name="connsiteX775" fmla="*/ 1240685 w 3607789"/>
                <a:gd name="connsiteY775" fmla="*/ 1676108 h 3607789"/>
                <a:gd name="connsiteX776" fmla="*/ 2484751 w 3607789"/>
                <a:gd name="connsiteY776" fmla="*/ 929669 h 3607789"/>
                <a:gd name="connsiteX777" fmla="*/ 2484751 w 3607789"/>
                <a:gd name="connsiteY777" fmla="*/ 867466 h 3607789"/>
                <a:gd name="connsiteX778" fmla="*/ 2422547 w 3607789"/>
                <a:gd name="connsiteY778" fmla="*/ 867466 h 3607789"/>
                <a:gd name="connsiteX779" fmla="*/ 2360344 w 3607789"/>
                <a:gd name="connsiteY779" fmla="*/ 867466 h 3607789"/>
                <a:gd name="connsiteX780" fmla="*/ 2360344 w 3607789"/>
                <a:gd name="connsiteY780" fmla="*/ 805262 h 3607789"/>
                <a:gd name="connsiteX781" fmla="*/ 2360344 w 3607789"/>
                <a:gd name="connsiteY781" fmla="*/ 743059 h 3607789"/>
                <a:gd name="connsiteX782" fmla="*/ 2298141 w 3607789"/>
                <a:gd name="connsiteY782" fmla="*/ 743059 h 3607789"/>
                <a:gd name="connsiteX783" fmla="*/ 2235938 w 3607789"/>
                <a:gd name="connsiteY783" fmla="*/ 743059 h 3607789"/>
                <a:gd name="connsiteX784" fmla="*/ 2235938 w 3607789"/>
                <a:gd name="connsiteY784" fmla="*/ 680856 h 3607789"/>
                <a:gd name="connsiteX785" fmla="*/ 2235938 w 3607789"/>
                <a:gd name="connsiteY785" fmla="*/ 618653 h 3607789"/>
                <a:gd name="connsiteX786" fmla="*/ 2298141 w 3607789"/>
                <a:gd name="connsiteY786" fmla="*/ 618653 h 3607789"/>
                <a:gd name="connsiteX787" fmla="*/ 2360344 w 3607789"/>
                <a:gd name="connsiteY787" fmla="*/ 618653 h 3607789"/>
                <a:gd name="connsiteX788" fmla="*/ 2360344 w 3607789"/>
                <a:gd name="connsiteY788" fmla="*/ 556449 h 3607789"/>
                <a:gd name="connsiteX789" fmla="*/ 2360344 w 3607789"/>
                <a:gd name="connsiteY789" fmla="*/ 494246 h 3607789"/>
                <a:gd name="connsiteX790" fmla="*/ 2298141 w 3607789"/>
                <a:gd name="connsiteY790" fmla="*/ 494246 h 3607789"/>
                <a:gd name="connsiteX791" fmla="*/ 2235938 w 3607789"/>
                <a:gd name="connsiteY791" fmla="*/ 494246 h 3607789"/>
                <a:gd name="connsiteX792" fmla="*/ 2235938 w 3607789"/>
                <a:gd name="connsiteY792" fmla="*/ 556449 h 3607789"/>
                <a:gd name="connsiteX793" fmla="*/ 2235938 w 3607789"/>
                <a:gd name="connsiteY793" fmla="*/ 618653 h 3607789"/>
                <a:gd name="connsiteX794" fmla="*/ 2173734 w 3607789"/>
                <a:gd name="connsiteY794" fmla="*/ 618653 h 3607789"/>
                <a:gd name="connsiteX795" fmla="*/ 2111531 w 3607789"/>
                <a:gd name="connsiteY795" fmla="*/ 618653 h 3607789"/>
                <a:gd name="connsiteX796" fmla="*/ 2111531 w 3607789"/>
                <a:gd name="connsiteY796" fmla="*/ 743059 h 3607789"/>
                <a:gd name="connsiteX797" fmla="*/ 2111531 w 3607789"/>
                <a:gd name="connsiteY797" fmla="*/ 867466 h 3607789"/>
                <a:gd name="connsiteX798" fmla="*/ 2235938 w 3607789"/>
                <a:gd name="connsiteY798" fmla="*/ 867466 h 3607789"/>
                <a:gd name="connsiteX799" fmla="*/ 2360344 w 3607789"/>
                <a:gd name="connsiteY799" fmla="*/ 867466 h 3607789"/>
                <a:gd name="connsiteX800" fmla="*/ 2360344 w 3607789"/>
                <a:gd name="connsiteY800" fmla="*/ 929669 h 3607789"/>
                <a:gd name="connsiteX801" fmla="*/ 2360344 w 3607789"/>
                <a:gd name="connsiteY801" fmla="*/ 991872 h 3607789"/>
                <a:gd name="connsiteX802" fmla="*/ 2422547 w 3607789"/>
                <a:gd name="connsiteY802" fmla="*/ 991872 h 3607789"/>
                <a:gd name="connsiteX803" fmla="*/ 2484751 w 3607789"/>
                <a:gd name="connsiteY803" fmla="*/ 991872 h 3607789"/>
                <a:gd name="connsiteX804" fmla="*/ 2484751 w 3607789"/>
                <a:gd name="connsiteY804" fmla="*/ 929669 h 3607789"/>
                <a:gd name="connsiteX805" fmla="*/ 2982377 w 3607789"/>
                <a:gd name="connsiteY805" fmla="*/ 805262 h 3607789"/>
                <a:gd name="connsiteX806" fmla="*/ 2982377 w 3607789"/>
                <a:gd name="connsiteY806" fmla="*/ 618653 h 3607789"/>
                <a:gd name="connsiteX807" fmla="*/ 2795767 w 3607789"/>
                <a:gd name="connsiteY807" fmla="*/ 618653 h 3607789"/>
                <a:gd name="connsiteX808" fmla="*/ 2609157 w 3607789"/>
                <a:gd name="connsiteY808" fmla="*/ 618653 h 3607789"/>
                <a:gd name="connsiteX809" fmla="*/ 2609157 w 3607789"/>
                <a:gd name="connsiteY809" fmla="*/ 805262 h 3607789"/>
                <a:gd name="connsiteX810" fmla="*/ 2609157 w 3607789"/>
                <a:gd name="connsiteY810" fmla="*/ 991872 h 3607789"/>
                <a:gd name="connsiteX811" fmla="*/ 2795767 w 3607789"/>
                <a:gd name="connsiteY811" fmla="*/ 991872 h 3607789"/>
                <a:gd name="connsiteX812" fmla="*/ 2982377 w 3607789"/>
                <a:gd name="connsiteY812" fmla="*/ 991872 h 3607789"/>
                <a:gd name="connsiteX813" fmla="*/ 2982377 w 3607789"/>
                <a:gd name="connsiteY813" fmla="*/ 805262 h 3607789"/>
                <a:gd name="connsiteX814" fmla="*/ 1365092 w 3607789"/>
                <a:gd name="connsiteY814" fmla="*/ 183230 h 3607789"/>
                <a:gd name="connsiteX815" fmla="*/ 1365092 w 3607789"/>
                <a:gd name="connsiteY815" fmla="*/ 121027 h 3607789"/>
                <a:gd name="connsiteX816" fmla="*/ 1302889 w 3607789"/>
                <a:gd name="connsiteY816" fmla="*/ 121027 h 3607789"/>
                <a:gd name="connsiteX817" fmla="*/ 1240685 w 3607789"/>
                <a:gd name="connsiteY817" fmla="*/ 121027 h 3607789"/>
                <a:gd name="connsiteX818" fmla="*/ 1240685 w 3607789"/>
                <a:gd name="connsiteY818" fmla="*/ 183230 h 3607789"/>
                <a:gd name="connsiteX819" fmla="*/ 1240685 w 3607789"/>
                <a:gd name="connsiteY819" fmla="*/ 245433 h 3607789"/>
                <a:gd name="connsiteX820" fmla="*/ 1302889 w 3607789"/>
                <a:gd name="connsiteY820" fmla="*/ 245433 h 3607789"/>
                <a:gd name="connsiteX821" fmla="*/ 1365092 w 3607789"/>
                <a:gd name="connsiteY821" fmla="*/ 245433 h 3607789"/>
                <a:gd name="connsiteX822" fmla="*/ 1365092 w 3607789"/>
                <a:gd name="connsiteY822" fmla="*/ 183230 h 360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</a:cxnLst>
              <a:rect l="l" t="t" r="r" b="b"/>
              <a:pathLst>
                <a:path w="3607789" h="3607789">
                  <a:moveTo>
                    <a:pt x="991872" y="3417800"/>
                  </a:moveTo>
                  <a:lnTo>
                    <a:pt x="991872" y="3231190"/>
                  </a:lnTo>
                  <a:lnTo>
                    <a:pt x="1054076" y="3231190"/>
                  </a:lnTo>
                  <a:lnTo>
                    <a:pt x="1116279" y="3231190"/>
                  </a:lnTo>
                  <a:lnTo>
                    <a:pt x="1116279" y="3168986"/>
                  </a:lnTo>
                  <a:lnTo>
                    <a:pt x="1116279" y="3106783"/>
                  </a:lnTo>
                  <a:lnTo>
                    <a:pt x="1054076" y="3106783"/>
                  </a:lnTo>
                  <a:lnTo>
                    <a:pt x="991872" y="3106783"/>
                  </a:lnTo>
                  <a:lnTo>
                    <a:pt x="991872" y="3044580"/>
                  </a:lnTo>
                  <a:lnTo>
                    <a:pt x="991872" y="2982377"/>
                  </a:lnTo>
                  <a:lnTo>
                    <a:pt x="1054076" y="2982377"/>
                  </a:lnTo>
                  <a:lnTo>
                    <a:pt x="1116279" y="2982377"/>
                  </a:lnTo>
                  <a:lnTo>
                    <a:pt x="1116279" y="2920173"/>
                  </a:lnTo>
                  <a:lnTo>
                    <a:pt x="1116279" y="2857970"/>
                  </a:lnTo>
                  <a:lnTo>
                    <a:pt x="1054076" y="2857970"/>
                  </a:lnTo>
                  <a:lnTo>
                    <a:pt x="991872" y="2857970"/>
                  </a:lnTo>
                  <a:lnTo>
                    <a:pt x="991872" y="2795767"/>
                  </a:lnTo>
                  <a:lnTo>
                    <a:pt x="991872" y="2733564"/>
                  </a:lnTo>
                  <a:lnTo>
                    <a:pt x="1054076" y="2733564"/>
                  </a:lnTo>
                  <a:lnTo>
                    <a:pt x="1116279" y="2733564"/>
                  </a:lnTo>
                  <a:lnTo>
                    <a:pt x="1116279" y="2671360"/>
                  </a:lnTo>
                  <a:lnTo>
                    <a:pt x="1116279" y="2609157"/>
                  </a:lnTo>
                  <a:lnTo>
                    <a:pt x="743059" y="2609157"/>
                  </a:lnTo>
                  <a:lnTo>
                    <a:pt x="369840" y="2609157"/>
                  </a:lnTo>
                  <a:lnTo>
                    <a:pt x="369840" y="2546954"/>
                  </a:lnTo>
                  <a:lnTo>
                    <a:pt x="369840" y="2484751"/>
                  </a:lnTo>
                  <a:lnTo>
                    <a:pt x="618653" y="2484751"/>
                  </a:lnTo>
                  <a:lnTo>
                    <a:pt x="867466" y="2484751"/>
                  </a:lnTo>
                  <a:lnTo>
                    <a:pt x="867466" y="2422547"/>
                  </a:lnTo>
                  <a:lnTo>
                    <a:pt x="867466" y="2360344"/>
                  </a:lnTo>
                  <a:lnTo>
                    <a:pt x="556449" y="2360344"/>
                  </a:lnTo>
                  <a:lnTo>
                    <a:pt x="245433" y="2360344"/>
                  </a:lnTo>
                  <a:lnTo>
                    <a:pt x="245433" y="2422547"/>
                  </a:lnTo>
                  <a:lnTo>
                    <a:pt x="245433" y="2484751"/>
                  </a:lnTo>
                  <a:lnTo>
                    <a:pt x="183230" y="2484751"/>
                  </a:lnTo>
                  <a:lnTo>
                    <a:pt x="121027" y="2484751"/>
                  </a:lnTo>
                  <a:lnTo>
                    <a:pt x="121027" y="2546954"/>
                  </a:lnTo>
                  <a:lnTo>
                    <a:pt x="121027" y="2609157"/>
                  </a:lnTo>
                  <a:lnTo>
                    <a:pt x="58823" y="2609157"/>
                  </a:lnTo>
                  <a:lnTo>
                    <a:pt x="-3380" y="2609157"/>
                  </a:lnTo>
                  <a:lnTo>
                    <a:pt x="-3380" y="2546954"/>
                  </a:lnTo>
                  <a:lnTo>
                    <a:pt x="-3380" y="2484751"/>
                  </a:lnTo>
                  <a:lnTo>
                    <a:pt x="58823" y="2484751"/>
                  </a:lnTo>
                  <a:lnTo>
                    <a:pt x="121027" y="2484751"/>
                  </a:lnTo>
                  <a:lnTo>
                    <a:pt x="121027" y="2422547"/>
                  </a:lnTo>
                  <a:lnTo>
                    <a:pt x="121027" y="2360344"/>
                  </a:lnTo>
                  <a:lnTo>
                    <a:pt x="58823" y="2360344"/>
                  </a:lnTo>
                  <a:lnTo>
                    <a:pt x="-3380" y="2360344"/>
                  </a:lnTo>
                  <a:lnTo>
                    <a:pt x="-3380" y="2298141"/>
                  </a:lnTo>
                  <a:lnTo>
                    <a:pt x="-3380" y="2235938"/>
                  </a:lnTo>
                  <a:lnTo>
                    <a:pt x="58823" y="2235938"/>
                  </a:lnTo>
                  <a:lnTo>
                    <a:pt x="121027" y="2235938"/>
                  </a:lnTo>
                  <a:lnTo>
                    <a:pt x="121027" y="2298141"/>
                  </a:lnTo>
                  <a:lnTo>
                    <a:pt x="121027" y="2360344"/>
                  </a:lnTo>
                  <a:lnTo>
                    <a:pt x="183230" y="2360344"/>
                  </a:lnTo>
                  <a:lnTo>
                    <a:pt x="245433" y="2360344"/>
                  </a:lnTo>
                  <a:lnTo>
                    <a:pt x="245433" y="2298141"/>
                  </a:lnTo>
                  <a:lnTo>
                    <a:pt x="245433" y="2235938"/>
                  </a:lnTo>
                  <a:lnTo>
                    <a:pt x="432043" y="2235938"/>
                  </a:lnTo>
                  <a:lnTo>
                    <a:pt x="618653" y="2235938"/>
                  </a:lnTo>
                  <a:lnTo>
                    <a:pt x="618653" y="2173734"/>
                  </a:lnTo>
                  <a:lnTo>
                    <a:pt x="618653" y="2111531"/>
                  </a:lnTo>
                  <a:lnTo>
                    <a:pt x="680856" y="2111531"/>
                  </a:lnTo>
                  <a:lnTo>
                    <a:pt x="743059" y="2111531"/>
                  </a:lnTo>
                  <a:lnTo>
                    <a:pt x="743059" y="2049328"/>
                  </a:lnTo>
                  <a:lnTo>
                    <a:pt x="743059" y="1987124"/>
                  </a:lnTo>
                  <a:lnTo>
                    <a:pt x="991872" y="1987124"/>
                  </a:lnTo>
                  <a:lnTo>
                    <a:pt x="1240685" y="1987124"/>
                  </a:lnTo>
                  <a:lnTo>
                    <a:pt x="1240685" y="1924921"/>
                  </a:lnTo>
                  <a:lnTo>
                    <a:pt x="1240685" y="1862718"/>
                  </a:lnTo>
                  <a:lnTo>
                    <a:pt x="743059" y="1862718"/>
                  </a:lnTo>
                  <a:lnTo>
                    <a:pt x="245433" y="1862718"/>
                  </a:lnTo>
                  <a:lnTo>
                    <a:pt x="245433" y="1924921"/>
                  </a:lnTo>
                  <a:lnTo>
                    <a:pt x="245433" y="1987124"/>
                  </a:lnTo>
                  <a:lnTo>
                    <a:pt x="307636" y="1987124"/>
                  </a:lnTo>
                  <a:lnTo>
                    <a:pt x="369840" y="1987124"/>
                  </a:lnTo>
                  <a:lnTo>
                    <a:pt x="369840" y="2049328"/>
                  </a:lnTo>
                  <a:lnTo>
                    <a:pt x="369840" y="2111531"/>
                  </a:lnTo>
                  <a:lnTo>
                    <a:pt x="183230" y="2111531"/>
                  </a:lnTo>
                  <a:lnTo>
                    <a:pt x="-3380" y="2111531"/>
                  </a:lnTo>
                  <a:lnTo>
                    <a:pt x="-3380" y="2049328"/>
                  </a:lnTo>
                  <a:lnTo>
                    <a:pt x="-3380" y="1987124"/>
                  </a:lnTo>
                  <a:lnTo>
                    <a:pt x="58823" y="1987124"/>
                  </a:lnTo>
                  <a:lnTo>
                    <a:pt x="121027" y="1987124"/>
                  </a:lnTo>
                  <a:lnTo>
                    <a:pt x="121027" y="1862718"/>
                  </a:lnTo>
                  <a:lnTo>
                    <a:pt x="121027" y="1738311"/>
                  </a:lnTo>
                  <a:lnTo>
                    <a:pt x="58823" y="1738311"/>
                  </a:lnTo>
                  <a:lnTo>
                    <a:pt x="-3380" y="1738311"/>
                  </a:lnTo>
                  <a:lnTo>
                    <a:pt x="-3380" y="1365092"/>
                  </a:lnTo>
                  <a:lnTo>
                    <a:pt x="-3380" y="991872"/>
                  </a:lnTo>
                  <a:lnTo>
                    <a:pt x="494246" y="991872"/>
                  </a:lnTo>
                  <a:lnTo>
                    <a:pt x="991872" y="991872"/>
                  </a:lnTo>
                  <a:lnTo>
                    <a:pt x="991872" y="680856"/>
                  </a:lnTo>
                  <a:lnTo>
                    <a:pt x="991872" y="369840"/>
                  </a:lnTo>
                  <a:lnTo>
                    <a:pt x="1054076" y="369840"/>
                  </a:lnTo>
                  <a:lnTo>
                    <a:pt x="1116279" y="369840"/>
                  </a:lnTo>
                  <a:lnTo>
                    <a:pt x="1116279" y="245433"/>
                  </a:lnTo>
                  <a:lnTo>
                    <a:pt x="1116279" y="121027"/>
                  </a:lnTo>
                  <a:lnTo>
                    <a:pt x="1054076" y="121027"/>
                  </a:lnTo>
                  <a:lnTo>
                    <a:pt x="991872" y="121027"/>
                  </a:lnTo>
                  <a:lnTo>
                    <a:pt x="991872" y="58823"/>
                  </a:lnTo>
                  <a:lnTo>
                    <a:pt x="991872" y="-3380"/>
                  </a:lnTo>
                  <a:lnTo>
                    <a:pt x="1054076" y="-3380"/>
                  </a:lnTo>
                  <a:lnTo>
                    <a:pt x="1116279" y="-3380"/>
                  </a:lnTo>
                  <a:lnTo>
                    <a:pt x="1116279" y="58823"/>
                  </a:lnTo>
                  <a:lnTo>
                    <a:pt x="1116279" y="121027"/>
                  </a:lnTo>
                  <a:lnTo>
                    <a:pt x="1178482" y="121027"/>
                  </a:lnTo>
                  <a:lnTo>
                    <a:pt x="1240685" y="121027"/>
                  </a:lnTo>
                  <a:lnTo>
                    <a:pt x="1240685" y="58823"/>
                  </a:lnTo>
                  <a:lnTo>
                    <a:pt x="1240685" y="-3380"/>
                  </a:lnTo>
                  <a:lnTo>
                    <a:pt x="1302889" y="-3380"/>
                  </a:lnTo>
                  <a:lnTo>
                    <a:pt x="1365092" y="-3380"/>
                  </a:lnTo>
                  <a:lnTo>
                    <a:pt x="1365092" y="58823"/>
                  </a:lnTo>
                  <a:lnTo>
                    <a:pt x="1365092" y="121027"/>
                  </a:lnTo>
                  <a:lnTo>
                    <a:pt x="1489498" y="121027"/>
                  </a:lnTo>
                  <a:lnTo>
                    <a:pt x="1613905" y="121027"/>
                  </a:lnTo>
                  <a:lnTo>
                    <a:pt x="1613905" y="58823"/>
                  </a:lnTo>
                  <a:lnTo>
                    <a:pt x="1613905" y="-3380"/>
                  </a:lnTo>
                  <a:lnTo>
                    <a:pt x="1676108" y="-3380"/>
                  </a:lnTo>
                  <a:lnTo>
                    <a:pt x="1738311" y="-3380"/>
                  </a:lnTo>
                  <a:lnTo>
                    <a:pt x="1738311" y="58823"/>
                  </a:lnTo>
                  <a:lnTo>
                    <a:pt x="1738311" y="121027"/>
                  </a:lnTo>
                  <a:lnTo>
                    <a:pt x="1862718" y="121027"/>
                  </a:lnTo>
                  <a:lnTo>
                    <a:pt x="1987124" y="121027"/>
                  </a:lnTo>
                  <a:lnTo>
                    <a:pt x="1987124" y="58823"/>
                  </a:lnTo>
                  <a:lnTo>
                    <a:pt x="1987124" y="-3380"/>
                  </a:lnTo>
                  <a:lnTo>
                    <a:pt x="2173734" y="-3380"/>
                  </a:lnTo>
                  <a:lnTo>
                    <a:pt x="2360344" y="-3380"/>
                  </a:lnTo>
                  <a:lnTo>
                    <a:pt x="2360344" y="58823"/>
                  </a:lnTo>
                  <a:lnTo>
                    <a:pt x="2360344" y="121027"/>
                  </a:lnTo>
                  <a:lnTo>
                    <a:pt x="2173734" y="121027"/>
                  </a:lnTo>
                  <a:lnTo>
                    <a:pt x="1987124" y="121027"/>
                  </a:lnTo>
                  <a:lnTo>
                    <a:pt x="1987124" y="183230"/>
                  </a:lnTo>
                  <a:lnTo>
                    <a:pt x="1987124" y="245433"/>
                  </a:lnTo>
                  <a:lnTo>
                    <a:pt x="2049328" y="245433"/>
                  </a:lnTo>
                  <a:lnTo>
                    <a:pt x="2111531" y="245433"/>
                  </a:lnTo>
                  <a:lnTo>
                    <a:pt x="2111531" y="369840"/>
                  </a:lnTo>
                  <a:lnTo>
                    <a:pt x="2111531" y="494246"/>
                  </a:lnTo>
                  <a:lnTo>
                    <a:pt x="2173734" y="494246"/>
                  </a:lnTo>
                  <a:lnTo>
                    <a:pt x="2235938" y="494246"/>
                  </a:lnTo>
                  <a:lnTo>
                    <a:pt x="2235938" y="369840"/>
                  </a:lnTo>
                  <a:lnTo>
                    <a:pt x="2235938" y="245433"/>
                  </a:lnTo>
                  <a:lnTo>
                    <a:pt x="2298141" y="245433"/>
                  </a:lnTo>
                  <a:lnTo>
                    <a:pt x="2360344" y="245433"/>
                  </a:lnTo>
                  <a:lnTo>
                    <a:pt x="2360344" y="369840"/>
                  </a:lnTo>
                  <a:lnTo>
                    <a:pt x="2360344" y="494246"/>
                  </a:lnTo>
                  <a:lnTo>
                    <a:pt x="2484751" y="494246"/>
                  </a:lnTo>
                  <a:lnTo>
                    <a:pt x="2609157" y="494246"/>
                  </a:lnTo>
                  <a:lnTo>
                    <a:pt x="2609157" y="432043"/>
                  </a:lnTo>
                  <a:lnTo>
                    <a:pt x="2609157" y="369840"/>
                  </a:lnTo>
                  <a:lnTo>
                    <a:pt x="2546954" y="369840"/>
                  </a:lnTo>
                  <a:lnTo>
                    <a:pt x="2484751" y="369840"/>
                  </a:lnTo>
                  <a:lnTo>
                    <a:pt x="2484751" y="307636"/>
                  </a:lnTo>
                  <a:lnTo>
                    <a:pt x="2484751" y="245433"/>
                  </a:lnTo>
                  <a:lnTo>
                    <a:pt x="2546954" y="245433"/>
                  </a:lnTo>
                  <a:lnTo>
                    <a:pt x="2609157" y="245433"/>
                  </a:lnTo>
                  <a:lnTo>
                    <a:pt x="2609157" y="183230"/>
                  </a:lnTo>
                  <a:lnTo>
                    <a:pt x="2609157" y="121027"/>
                  </a:lnTo>
                  <a:lnTo>
                    <a:pt x="2546954" y="121027"/>
                  </a:lnTo>
                  <a:lnTo>
                    <a:pt x="2484751" y="121027"/>
                  </a:lnTo>
                  <a:lnTo>
                    <a:pt x="2484751" y="58823"/>
                  </a:lnTo>
                  <a:lnTo>
                    <a:pt x="2484751" y="-3380"/>
                  </a:lnTo>
                  <a:lnTo>
                    <a:pt x="2546954" y="-3380"/>
                  </a:lnTo>
                  <a:lnTo>
                    <a:pt x="2609157" y="-3380"/>
                  </a:lnTo>
                  <a:lnTo>
                    <a:pt x="2609157" y="58823"/>
                  </a:lnTo>
                  <a:lnTo>
                    <a:pt x="2609157" y="121027"/>
                  </a:lnTo>
                  <a:lnTo>
                    <a:pt x="2671360" y="121027"/>
                  </a:lnTo>
                  <a:lnTo>
                    <a:pt x="2733564" y="121027"/>
                  </a:lnTo>
                  <a:lnTo>
                    <a:pt x="2733564" y="58823"/>
                  </a:lnTo>
                  <a:lnTo>
                    <a:pt x="2733564" y="-3380"/>
                  </a:lnTo>
                  <a:lnTo>
                    <a:pt x="2795767" y="-3380"/>
                  </a:lnTo>
                  <a:lnTo>
                    <a:pt x="2857970" y="-3380"/>
                  </a:lnTo>
                  <a:lnTo>
                    <a:pt x="2857970" y="58823"/>
                  </a:lnTo>
                  <a:lnTo>
                    <a:pt x="2857970" y="121027"/>
                  </a:lnTo>
                  <a:lnTo>
                    <a:pt x="2795767" y="121027"/>
                  </a:lnTo>
                  <a:lnTo>
                    <a:pt x="2733564" y="121027"/>
                  </a:lnTo>
                  <a:lnTo>
                    <a:pt x="2733564" y="307636"/>
                  </a:lnTo>
                  <a:lnTo>
                    <a:pt x="2733564" y="494246"/>
                  </a:lnTo>
                  <a:lnTo>
                    <a:pt x="2982377" y="494246"/>
                  </a:lnTo>
                  <a:lnTo>
                    <a:pt x="3231190" y="494246"/>
                  </a:lnTo>
                  <a:lnTo>
                    <a:pt x="3231190" y="556449"/>
                  </a:lnTo>
                  <a:lnTo>
                    <a:pt x="3231190" y="618653"/>
                  </a:lnTo>
                  <a:lnTo>
                    <a:pt x="3168986" y="618653"/>
                  </a:lnTo>
                  <a:lnTo>
                    <a:pt x="3106783" y="618653"/>
                  </a:lnTo>
                  <a:lnTo>
                    <a:pt x="3106783" y="680856"/>
                  </a:lnTo>
                  <a:lnTo>
                    <a:pt x="3106783" y="743059"/>
                  </a:lnTo>
                  <a:lnTo>
                    <a:pt x="3168986" y="743059"/>
                  </a:lnTo>
                  <a:lnTo>
                    <a:pt x="3231190" y="743059"/>
                  </a:lnTo>
                  <a:lnTo>
                    <a:pt x="3231190" y="867466"/>
                  </a:lnTo>
                  <a:lnTo>
                    <a:pt x="3231190" y="991872"/>
                  </a:lnTo>
                  <a:lnTo>
                    <a:pt x="3355596" y="991872"/>
                  </a:lnTo>
                  <a:lnTo>
                    <a:pt x="3480003" y="991872"/>
                  </a:lnTo>
                  <a:lnTo>
                    <a:pt x="3480003" y="1054076"/>
                  </a:lnTo>
                  <a:lnTo>
                    <a:pt x="3480003" y="1116279"/>
                  </a:lnTo>
                  <a:lnTo>
                    <a:pt x="3417800" y="1116279"/>
                  </a:lnTo>
                  <a:lnTo>
                    <a:pt x="3355596" y="1116279"/>
                  </a:lnTo>
                  <a:lnTo>
                    <a:pt x="3355596" y="1178482"/>
                  </a:lnTo>
                  <a:lnTo>
                    <a:pt x="3355596" y="1240685"/>
                  </a:lnTo>
                  <a:lnTo>
                    <a:pt x="3293393" y="1240685"/>
                  </a:lnTo>
                  <a:lnTo>
                    <a:pt x="3231190" y="1240685"/>
                  </a:lnTo>
                  <a:lnTo>
                    <a:pt x="3231190" y="1302889"/>
                  </a:lnTo>
                  <a:lnTo>
                    <a:pt x="3231190" y="1365092"/>
                  </a:lnTo>
                  <a:lnTo>
                    <a:pt x="3355596" y="1365092"/>
                  </a:lnTo>
                  <a:lnTo>
                    <a:pt x="3480003" y="1365092"/>
                  </a:lnTo>
                  <a:lnTo>
                    <a:pt x="3480003" y="1302889"/>
                  </a:lnTo>
                  <a:lnTo>
                    <a:pt x="3480003" y="1240685"/>
                  </a:lnTo>
                  <a:lnTo>
                    <a:pt x="3542206" y="1240685"/>
                  </a:lnTo>
                  <a:lnTo>
                    <a:pt x="3604409" y="1240685"/>
                  </a:lnTo>
                  <a:lnTo>
                    <a:pt x="3604409" y="1302889"/>
                  </a:lnTo>
                  <a:lnTo>
                    <a:pt x="3604409" y="1365092"/>
                  </a:lnTo>
                  <a:lnTo>
                    <a:pt x="3542206" y="1365092"/>
                  </a:lnTo>
                  <a:lnTo>
                    <a:pt x="3480003" y="1365092"/>
                  </a:lnTo>
                  <a:lnTo>
                    <a:pt x="3480003" y="1427295"/>
                  </a:lnTo>
                  <a:lnTo>
                    <a:pt x="3480003" y="1489498"/>
                  </a:lnTo>
                  <a:lnTo>
                    <a:pt x="3355596" y="1489498"/>
                  </a:lnTo>
                  <a:lnTo>
                    <a:pt x="3231190" y="1489498"/>
                  </a:lnTo>
                  <a:lnTo>
                    <a:pt x="3231190" y="1551702"/>
                  </a:lnTo>
                  <a:lnTo>
                    <a:pt x="3231190" y="1613905"/>
                  </a:lnTo>
                  <a:lnTo>
                    <a:pt x="3293393" y="1613905"/>
                  </a:lnTo>
                  <a:lnTo>
                    <a:pt x="3355596" y="1613905"/>
                  </a:lnTo>
                  <a:lnTo>
                    <a:pt x="3355596" y="1738311"/>
                  </a:lnTo>
                  <a:lnTo>
                    <a:pt x="3355596" y="1862718"/>
                  </a:lnTo>
                  <a:lnTo>
                    <a:pt x="3417800" y="1862718"/>
                  </a:lnTo>
                  <a:lnTo>
                    <a:pt x="3480003" y="1862718"/>
                  </a:lnTo>
                  <a:lnTo>
                    <a:pt x="3480003" y="1738311"/>
                  </a:lnTo>
                  <a:lnTo>
                    <a:pt x="3480003" y="1613905"/>
                  </a:lnTo>
                  <a:lnTo>
                    <a:pt x="3542206" y="1613905"/>
                  </a:lnTo>
                  <a:lnTo>
                    <a:pt x="3604409" y="1613905"/>
                  </a:lnTo>
                  <a:lnTo>
                    <a:pt x="3604409" y="1924921"/>
                  </a:lnTo>
                  <a:lnTo>
                    <a:pt x="3604409" y="2235938"/>
                  </a:lnTo>
                  <a:lnTo>
                    <a:pt x="3542206" y="2235938"/>
                  </a:lnTo>
                  <a:lnTo>
                    <a:pt x="3480003" y="2235938"/>
                  </a:lnTo>
                  <a:lnTo>
                    <a:pt x="3480003" y="2111531"/>
                  </a:lnTo>
                  <a:lnTo>
                    <a:pt x="3480003" y="1987124"/>
                  </a:lnTo>
                  <a:lnTo>
                    <a:pt x="3231190" y="1987124"/>
                  </a:lnTo>
                  <a:lnTo>
                    <a:pt x="2982377" y="1987124"/>
                  </a:lnTo>
                  <a:lnTo>
                    <a:pt x="2982377" y="2049328"/>
                  </a:lnTo>
                  <a:lnTo>
                    <a:pt x="2982377" y="2111531"/>
                  </a:lnTo>
                  <a:lnTo>
                    <a:pt x="2920173" y="2111531"/>
                  </a:lnTo>
                  <a:lnTo>
                    <a:pt x="2857970" y="2111531"/>
                  </a:lnTo>
                  <a:lnTo>
                    <a:pt x="2857970" y="2173734"/>
                  </a:lnTo>
                  <a:lnTo>
                    <a:pt x="2857970" y="2235938"/>
                  </a:lnTo>
                  <a:lnTo>
                    <a:pt x="2795767" y="2235938"/>
                  </a:lnTo>
                  <a:lnTo>
                    <a:pt x="2733564" y="2235938"/>
                  </a:lnTo>
                  <a:lnTo>
                    <a:pt x="2733564" y="2298141"/>
                  </a:lnTo>
                  <a:lnTo>
                    <a:pt x="2733564" y="2360344"/>
                  </a:lnTo>
                  <a:lnTo>
                    <a:pt x="2671360" y="2360344"/>
                  </a:lnTo>
                  <a:lnTo>
                    <a:pt x="2609157" y="2360344"/>
                  </a:lnTo>
                  <a:lnTo>
                    <a:pt x="2609157" y="2298141"/>
                  </a:lnTo>
                  <a:lnTo>
                    <a:pt x="2609157" y="2235938"/>
                  </a:lnTo>
                  <a:lnTo>
                    <a:pt x="2546954" y="2235938"/>
                  </a:lnTo>
                  <a:lnTo>
                    <a:pt x="2484751" y="2235938"/>
                  </a:lnTo>
                  <a:lnTo>
                    <a:pt x="2484751" y="2173734"/>
                  </a:lnTo>
                  <a:lnTo>
                    <a:pt x="2484751" y="2111531"/>
                  </a:lnTo>
                  <a:lnTo>
                    <a:pt x="2422547" y="2111531"/>
                  </a:lnTo>
                  <a:lnTo>
                    <a:pt x="2360344" y="2111531"/>
                  </a:lnTo>
                  <a:lnTo>
                    <a:pt x="2360344" y="2235938"/>
                  </a:lnTo>
                  <a:lnTo>
                    <a:pt x="2360344" y="2360344"/>
                  </a:lnTo>
                  <a:lnTo>
                    <a:pt x="2422547" y="2360344"/>
                  </a:lnTo>
                  <a:lnTo>
                    <a:pt x="2484751" y="2360344"/>
                  </a:lnTo>
                  <a:lnTo>
                    <a:pt x="2484751" y="2422547"/>
                  </a:lnTo>
                  <a:lnTo>
                    <a:pt x="2484751" y="2484751"/>
                  </a:lnTo>
                  <a:lnTo>
                    <a:pt x="2609157" y="2484751"/>
                  </a:lnTo>
                  <a:lnTo>
                    <a:pt x="2733564" y="2484751"/>
                  </a:lnTo>
                  <a:lnTo>
                    <a:pt x="2733564" y="2546954"/>
                  </a:lnTo>
                  <a:lnTo>
                    <a:pt x="2733564" y="2609157"/>
                  </a:lnTo>
                  <a:lnTo>
                    <a:pt x="2671360" y="2609157"/>
                  </a:lnTo>
                  <a:lnTo>
                    <a:pt x="2609157" y="2609157"/>
                  </a:lnTo>
                  <a:lnTo>
                    <a:pt x="2609157" y="2733564"/>
                  </a:lnTo>
                  <a:lnTo>
                    <a:pt x="2609157" y="2857970"/>
                  </a:lnTo>
                  <a:lnTo>
                    <a:pt x="2546954" y="2857970"/>
                  </a:lnTo>
                  <a:lnTo>
                    <a:pt x="2484751" y="2857970"/>
                  </a:lnTo>
                  <a:lnTo>
                    <a:pt x="2484751" y="2733564"/>
                  </a:lnTo>
                  <a:lnTo>
                    <a:pt x="2484751" y="2609157"/>
                  </a:lnTo>
                  <a:lnTo>
                    <a:pt x="2422547" y="2609157"/>
                  </a:lnTo>
                  <a:lnTo>
                    <a:pt x="2360344" y="2609157"/>
                  </a:lnTo>
                  <a:lnTo>
                    <a:pt x="2360344" y="2795767"/>
                  </a:lnTo>
                  <a:lnTo>
                    <a:pt x="2360344" y="2982377"/>
                  </a:lnTo>
                  <a:lnTo>
                    <a:pt x="2422547" y="2982377"/>
                  </a:lnTo>
                  <a:lnTo>
                    <a:pt x="2484751" y="2982377"/>
                  </a:lnTo>
                  <a:lnTo>
                    <a:pt x="2484751" y="3044580"/>
                  </a:lnTo>
                  <a:lnTo>
                    <a:pt x="2484751" y="3106783"/>
                  </a:lnTo>
                  <a:lnTo>
                    <a:pt x="2546954" y="3106783"/>
                  </a:lnTo>
                  <a:lnTo>
                    <a:pt x="2609157" y="3106783"/>
                  </a:lnTo>
                  <a:lnTo>
                    <a:pt x="2609157" y="3231190"/>
                  </a:lnTo>
                  <a:lnTo>
                    <a:pt x="2609157" y="3355596"/>
                  </a:lnTo>
                  <a:lnTo>
                    <a:pt x="2546954" y="3355596"/>
                  </a:lnTo>
                  <a:lnTo>
                    <a:pt x="2484751" y="3355596"/>
                  </a:lnTo>
                  <a:lnTo>
                    <a:pt x="2484751" y="3417800"/>
                  </a:lnTo>
                  <a:lnTo>
                    <a:pt x="2484751" y="3480003"/>
                  </a:lnTo>
                  <a:lnTo>
                    <a:pt x="2422547" y="3480003"/>
                  </a:lnTo>
                  <a:lnTo>
                    <a:pt x="2360344" y="3480003"/>
                  </a:lnTo>
                  <a:lnTo>
                    <a:pt x="2360344" y="3542206"/>
                  </a:lnTo>
                  <a:lnTo>
                    <a:pt x="2360344" y="3604409"/>
                  </a:lnTo>
                  <a:lnTo>
                    <a:pt x="2298141" y="3604409"/>
                  </a:lnTo>
                  <a:lnTo>
                    <a:pt x="2235938" y="3604409"/>
                  </a:lnTo>
                  <a:lnTo>
                    <a:pt x="2235938" y="3480003"/>
                  </a:lnTo>
                  <a:lnTo>
                    <a:pt x="2235938" y="3355596"/>
                  </a:lnTo>
                  <a:lnTo>
                    <a:pt x="2360344" y="3355596"/>
                  </a:lnTo>
                  <a:lnTo>
                    <a:pt x="2484751" y="3355596"/>
                  </a:lnTo>
                  <a:lnTo>
                    <a:pt x="2484751" y="3231190"/>
                  </a:lnTo>
                  <a:lnTo>
                    <a:pt x="2484751" y="3106783"/>
                  </a:lnTo>
                  <a:lnTo>
                    <a:pt x="2422547" y="3106783"/>
                  </a:lnTo>
                  <a:lnTo>
                    <a:pt x="2360344" y="3106783"/>
                  </a:lnTo>
                  <a:lnTo>
                    <a:pt x="2360344" y="3168986"/>
                  </a:lnTo>
                  <a:lnTo>
                    <a:pt x="2360344" y="3231190"/>
                  </a:lnTo>
                  <a:lnTo>
                    <a:pt x="2235938" y="3231190"/>
                  </a:lnTo>
                  <a:lnTo>
                    <a:pt x="2111531" y="3231190"/>
                  </a:lnTo>
                  <a:lnTo>
                    <a:pt x="2111531" y="3106783"/>
                  </a:lnTo>
                  <a:lnTo>
                    <a:pt x="2111531" y="2982377"/>
                  </a:lnTo>
                  <a:lnTo>
                    <a:pt x="2173734" y="2982377"/>
                  </a:lnTo>
                  <a:lnTo>
                    <a:pt x="2235938" y="2982377"/>
                  </a:lnTo>
                  <a:lnTo>
                    <a:pt x="2235938" y="2795767"/>
                  </a:lnTo>
                  <a:lnTo>
                    <a:pt x="2235938" y="2609157"/>
                  </a:lnTo>
                  <a:lnTo>
                    <a:pt x="2049328" y="2609157"/>
                  </a:lnTo>
                  <a:lnTo>
                    <a:pt x="1862718" y="2609157"/>
                  </a:lnTo>
                  <a:lnTo>
                    <a:pt x="1862718" y="2795767"/>
                  </a:lnTo>
                  <a:lnTo>
                    <a:pt x="1862718" y="2982377"/>
                  </a:lnTo>
                  <a:lnTo>
                    <a:pt x="1924921" y="2982377"/>
                  </a:lnTo>
                  <a:lnTo>
                    <a:pt x="1987124" y="2982377"/>
                  </a:lnTo>
                  <a:lnTo>
                    <a:pt x="1987124" y="3106783"/>
                  </a:lnTo>
                  <a:lnTo>
                    <a:pt x="1987124" y="3231190"/>
                  </a:lnTo>
                  <a:lnTo>
                    <a:pt x="1924921" y="3231190"/>
                  </a:lnTo>
                  <a:lnTo>
                    <a:pt x="1862718" y="3231190"/>
                  </a:lnTo>
                  <a:lnTo>
                    <a:pt x="1862718" y="3293393"/>
                  </a:lnTo>
                  <a:lnTo>
                    <a:pt x="1862718" y="3355596"/>
                  </a:lnTo>
                  <a:lnTo>
                    <a:pt x="1924921" y="3355596"/>
                  </a:lnTo>
                  <a:lnTo>
                    <a:pt x="1987124" y="3355596"/>
                  </a:lnTo>
                  <a:lnTo>
                    <a:pt x="1987124" y="3480003"/>
                  </a:lnTo>
                  <a:lnTo>
                    <a:pt x="1987124" y="3604409"/>
                  </a:lnTo>
                  <a:lnTo>
                    <a:pt x="1489498" y="3604409"/>
                  </a:lnTo>
                  <a:lnTo>
                    <a:pt x="991872" y="3604409"/>
                  </a:lnTo>
                  <a:lnTo>
                    <a:pt x="991872" y="3417800"/>
                  </a:lnTo>
                  <a:close/>
                  <a:moveTo>
                    <a:pt x="1365092" y="3417800"/>
                  </a:moveTo>
                  <a:lnTo>
                    <a:pt x="1365092" y="3355596"/>
                  </a:lnTo>
                  <a:lnTo>
                    <a:pt x="1427295" y="3355596"/>
                  </a:lnTo>
                  <a:lnTo>
                    <a:pt x="1489498" y="3355596"/>
                  </a:lnTo>
                  <a:lnTo>
                    <a:pt x="1489498" y="3417800"/>
                  </a:lnTo>
                  <a:lnTo>
                    <a:pt x="1489498" y="3480003"/>
                  </a:lnTo>
                  <a:lnTo>
                    <a:pt x="1551702" y="3480003"/>
                  </a:lnTo>
                  <a:lnTo>
                    <a:pt x="1613905" y="3480003"/>
                  </a:lnTo>
                  <a:lnTo>
                    <a:pt x="1613905" y="3417800"/>
                  </a:lnTo>
                  <a:lnTo>
                    <a:pt x="1613905" y="3355596"/>
                  </a:lnTo>
                  <a:lnTo>
                    <a:pt x="1551702" y="3355596"/>
                  </a:lnTo>
                  <a:lnTo>
                    <a:pt x="1489498" y="3355596"/>
                  </a:lnTo>
                  <a:lnTo>
                    <a:pt x="1489498" y="3293393"/>
                  </a:lnTo>
                  <a:lnTo>
                    <a:pt x="1489498" y="3231190"/>
                  </a:lnTo>
                  <a:lnTo>
                    <a:pt x="1613905" y="3231190"/>
                  </a:lnTo>
                  <a:lnTo>
                    <a:pt x="1738311" y="3231190"/>
                  </a:lnTo>
                  <a:lnTo>
                    <a:pt x="1738311" y="3168986"/>
                  </a:lnTo>
                  <a:lnTo>
                    <a:pt x="1738311" y="3106783"/>
                  </a:lnTo>
                  <a:lnTo>
                    <a:pt x="1800515" y="3106783"/>
                  </a:lnTo>
                  <a:lnTo>
                    <a:pt x="1862718" y="3106783"/>
                  </a:lnTo>
                  <a:lnTo>
                    <a:pt x="1862718" y="3044580"/>
                  </a:lnTo>
                  <a:lnTo>
                    <a:pt x="1862718" y="2982377"/>
                  </a:lnTo>
                  <a:lnTo>
                    <a:pt x="1800515" y="2982377"/>
                  </a:lnTo>
                  <a:lnTo>
                    <a:pt x="1738311" y="2982377"/>
                  </a:lnTo>
                  <a:lnTo>
                    <a:pt x="1738311" y="3044580"/>
                  </a:lnTo>
                  <a:lnTo>
                    <a:pt x="1738311" y="3106783"/>
                  </a:lnTo>
                  <a:lnTo>
                    <a:pt x="1676108" y="3106783"/>
                  </a:lnTo>
                  <a:lnTo>
                    <a:pt x="1613905" y="3106783"/>
                  </a:lnTo>
                  <a:lnTo>
                    <a:pt x="1613905" y="2982377"/>
                  </a:lnTo>
                  <a:lnTo>
                    <a:pt x="1613905" y="2857970"/>
                  </a:lnTo>
                  <a:lnTo>
                    <a:pt x="1676108" y="2857970"/>
                  </a:lnTo>
                  <a:lnTo>
                    <a:pt x="1738311" y="2857970"/>
                  </a:lnTo>
                  <a:lnTo>
                    <a:pt x="1738311" y="2733564"/>
                  </a:lnTo>
                  <a:lnTo>
                    <a:pt x="1738311" y="2609157"/>
                  </a:lnTo>
                  <a:lnTo>
                    <a:pt x="1551702" y="2609157"/>
                  </a:lnTo>
                  <a:lnTo>
                    <a:pt x="1365092" y="2609157"/>
                  </a:lnTo>
                  <a:lnTo>
                    <a:pt x="1365092" y="2422547"/>
                  </a:lnTo>
                  <a:lnTo>
                    <a:pt x="1365092" y="2235938"/>
                  </a:lnTo>
                  <a:lnTo>
                    <a:pt x="1302889" y="2235938"/>
                  </a:lnTo>
                  <a:lnTo>
                    <a:pt x="1240685" y="2235938"/>
                  </a:lnTo>
                  <a:lnTo>
                    <a:pt x="1240685" y="2298141"/>
                  </a:lnTo>
                  <a:lnTo>
                    <a:pt x="1240685" y="2360344"/>
                  </a:lnTo>
                  <a:lnTo>
                    <a:pt x="1178482" y="2360344"/>
                  </a:lnTo>
                  <a:lnTo>
                    <a:pt x="1116279" y="2360344"/>
                  </a:lnTo>
                  <a:lnTo>
                    <a:pt x="1116279" y="2422547"/>
                  </a:lnTo>
                  <a:lnTo>
                    <a:pt x="1116279" y="2484751"/>
                  </a:lnTo>
                  <a:lnTo>
                    <a:pt x="1178482" y="2484751"/>
                  </a:lnTo>
                  <a:lnTo>
                    <a:pt x="1240685" y="2484751"/>
                  </a:lnTo>
                  <a:lnTo>
                    <a:pt x="1240685" y="2609157"/>
                  </a:lnTo>
                  <a:lnTo>
                    <a:pt x="1240685" y="2733564"/>
                  </a:lnTo>
                  <a:lnTo>
                    <a:pt x="1178482" y="2733564"/>
                  </a:lnTo>
                  <a:lnTo>
                    <a:pt x="1116279" y="2733564"/>
                  </a:lnTo>
                  <a:lnTo>
                    <a:pt x="1116279" y="2795767"/>
                  </a:lnTo>
                  <a:lnTo>
                    <a:pt x="1116279" y="2857970"/>
                  </a:lnTo>
                  <a:lnTo>
                    <a:pt x="1178482" y="2857970"/>
                  </a:lnTo>
                  <a:lnTo>
                    <a:pt x="1240685" y="2857970"/>
                  </a:lnTo>
                  <a:lnTo>
                    <a:pt x="1240685" y="2795767"/>
                  </a:lnTo>
                  <a:lnTo>
                    <a:pt x="1240685" y="2733564"/>
                  </a:lnTo>
                  <a:lnTo>
                    <a:pt x="1302889" y="2733564"/>
                  </a:lnTo>
                  <a:lnTo>
                    <a:pt x="1365092" y="2733564"/>
                  </a:lnTo>
                  <a:lnTo>
                    <a:pt x="1365092" y="2795767"/>
                  </a:lnTo>
                  <a:lnTo>
                    <a:pt x="1365092" y="2857970"/>
                  </a:lnTo>
                  <a:lnTo>
                    <a:pt x="1427295" y="2857970"/>
                  </a:lnTo>
                  <a:lnTo>
                    <a:pt x="1489498" y="2857970"/>
                  </a:lnTo>
                  <a:lnTo>
                    <a:pt x="1489498" y="2920173"/>
                  </a:lnTo>
                  <a:lnTo>
                    <a:pt x="1489498" y="2982377"/>
                  </a:lnTo>
                  <a:lnTo>
                    <a:pt x="1427295" y="2982377"/>
                  </a:lnTo>
                  <a:lnTo>
                    <a:pt x="1365092" y="2982377"/>
                  </a:lnTo>
                  <a:lnTo>
                    <a:pt x="1365092" y="3168986"/>
                  </a:lnTo>
                  <a:lnTo>
                    <a:pt x="1365092" y="3355596"/>
                  </a:lnTo>
                  <a:lnTo>
                    <a:pt x="1302889" y="3355596"/>
                  </a:lnTo>
                  <a:lnTo>
                    <a:pt x="1240685" y="3355596"/>
                  </a:lnTo>
                  <a:lnTo>
                    <a:pt x="1240685" y="3417800"/>
                  </a:lnTo>
                  <a:lnTo>
                    <a:pt x="1240685" y="3480003"/>
                  </a:lnTo>
                  <a:lnTo>
                    <a:pt x="1302889" y="3480003"/>
                  </a:lnTo>
                  <a:lnTo>
                    <a:pt x="1365092" y="3480003"/>
                  </a:lnTo>
                  <a:lnTo>
                    <a:pt x="1365092" y="3417800"/>
                  </a:lnTo>
                  <a:close/>
                  <a:moveTo>
                    <a:pt x="1240685" y="3044580"/>
                  </a:moveTo>
                  <a:lnTo>
                    <a:pt x="1240685" y="2982377"/>
                  </a:lnTo>
                  <a:lnTo>
                    <a:pt x="1178482" y="2982377"/>
                  </a:lnTo>
                  <a:lnTo>
                    <a:pt x="1116279" y="2982377"/>
                  </a:lnTo>
                  <a:lnTo>
                    <a:pt x="1116279" y="3044580"/>
                  </a:lnTo>
                  <a:lnTo>
                    <a:pt x="1116279" y="3106783"/>
                  </a:lnTo>
                  <a:lnTo>
                    <a:pt x="1178482" y="3106783"/>
                  </a:lnTo>
                  <a:lnTo>
                    <a:pt x="1240685" y="3106783"/>
                  </a:lnTo>
                  <a:lnTo>
                    <a:pt x="1240685" y="3044580"/>
                  </a:lnTo>
                  <a:close/>
                  <a:moveTo>
                    <a:pt x="2360344" y="3044580"/>
                  </a:moveTo>
                  <a:lnTo>
                    <a:pt x="2360344" y="2982377"/>
                  </a:lnTo>
                  <a:lnTo>
                    <a:pt x="2298141" y="2982377"/>
                  </a:lnTo>
                  <a:lnTo>
                    <a:pt x="2235938" y="2982377"/>
                  </a:lnTo>
                  <a:lnTo>
                    <a:pt x="2235938" y="3044580"/>
                  </a:lnTo>
                  <a:lnTo>
                    <a:pt x="2235938" y="3106783"/>
                  </a:lnTo>
                  <a:lnTo>
                    <a:pt x="2298141" y="3106783"/>
                  </a:lnTo>
                  <a:lnTo>
                    <a:pt x="2360344" y="3106783"/>
                  </a:lnTo>
                  <a:lnTo>
                    <a:pt x="2360344" y="3044580"/>
                  </a:lnTo>
                  <a:close/>
                  <a:moveTo>
                    <a:pt x="1738311" y="2298141"/>
                  </a:moveTo>
                  <a:lnTo>
                    <a:pt x="1738311" y="2111531"/>
                  </a:lnTo>
                  <a:lnTo>
                    <a:pt x="1613905" y="2111531"/>
                  </a:lnTo>
                  <a:lnTo>
                    <a:pt x="1489498" y="2111531"/>
                  </a:lnTo>
                  <a:lnTo>
                    <a:pt x="1489498" y="2173734"/>
                  </a:lnTo>
                  <a:lnTo>
                    <a:pt x="1489498" y="2235938"/>
                  </a:lnTo>
                  <a:lnTo>
                    <a:pt x="1551702" y="2235938"/>
                  </a:lnTo>
                  <a:lnTo>
                    <a:pt x="1613905" y="2235938"/>
                  </a:lnTo>
                  <a:lnTo>
                    <a:pt x="1613905" y="2360344"/>
                  </a:lnTo>
                  <a:lnTo>
                    <a:pt x="1613905" y="2484751"/>
                  </a:lnTo>
                  <a:lnTo>
                    <a:pt x="1676108" y="2484751"/>
                  </a:lnTo>
                  <a:lnTo>
                    <a:pt x="1738311" y="2484751"/>
                  </a:lnTo>
                  <a:lnTo>
                    <a:pt x="1738311" y="2298141"/>
                  </a:lnTo>
                  <a:close/>
                  <a:moveTo>
                    <a:pt x="2360344" y="2422547"/>
                  </a:moveTo>
                  <a:lnTo>
                    <a:pt x="2360344" y="2360344"/>
                  </a:lnTo>
                  <a:lnTo>
                    <a:pt x="2235938" y="2360344"/>
                  </a:lnTo>
                  <a:lnTo>
                    <a:pt x="2111531" y="2360344"/>
                  </a:lnTo>
                  <a:lnTo>
                    <a:pt x="2111531" y="2235938"/>
                  </a:lnTo>
                  <a:lnTo>
                    <a:pt x="2111531" y="2111531"/>
                  </a:lnTo>
                  <a:lnTo>
                    <a:pt x="2173734" y="2111531"/>
                  </a:lnTo>
                  <a:lnTo>
                    <a:pt x="2235938" y="2111531"/>
                  </a:lnTo>
                  <a:lnTo>
                    <a:pt x="2235938" y="2049328"/>
                  </a:lnTo>
                  <a:lnTo>
                    <a:pt x="2235938" y="1987124"/>
                  </a:lnTo>
                  <a:lnTo>
                    <a:pt x="2484751" y="1987124"/>
                  </a:lnTo>
                  <a:lnTo>
                    <a:pt x="2733564" y="1987124"/>
                  </a:lnTo>
                  <a:lnTo>
                    <a:pt x="2733564" y="1924921"/>
                  </a:lnTo>
                  <a:lnTo>
                    <a:pt x="2733564" y="1862718"/>
                  </a:lnTo>
                  <a:lnTo>
                    <a:pt x="2795767" y="1862718"/>
                  </a:lnTo>
                  <a:lnTo>
                    <a:pt x="2857970" y="1862718"/>
                  </a:lnTo>
                  <a:lnTo>
                    <a:pt x="2857970" y="1676108"/>
                  </a:lnTo>
                  <a:lnTo>
                    <a:pt x="2857970" y="1489498"/>
                  </a:lnTo>
                  <a:lnTo>
                    <a:pt x="2920173" y="1489498"/>
                  </a:lnTo>
                  <a:lnTo>
                    <a:pt x="2982377" y="1489498"/>
                  </a:lnTo>
                  <a:lnTo>
                    <a:pt x="2982377" y="1551702"/>
                  </a:lnTo>
                  <a:lnTo>
                    <a:pt x="2982377" y="1613905"/>
                  </a:lnTo>
                  <a:lnTo>
                    <a:pt x="3044580" y="1613905"/>
                  </a:lnTo>
                  <a:lnTo>
                    <a:pt x="3106783" y="1613905"/>
                  </a:lnTo>
                  <a:lnTo>
                    <a:pt x="3106783" y="1738311"/>
                  </a:lnTo>
                  <a:lnTo>
                    <a:pt x="3106783" y="1862718"/>
                  </a:lnTo>
                  <a:lnTo>
                    <a:pt x="3168986" y="1862718"/>
                  </a:lnTo>
                  <a:lnTo>
                    <a:pt x="3231190" y="1862718"/>
                  </a:lnTo>
                  <a:lnTo>
                    <a:pt x="3231190" y="1738311"/>
                  </a:lnTo>
                  <a:lnTo>
                    <a:pt x="3231190" y="1613905"/>
                  </a:lnTo>
                  <a:lnTo>
                    <a:pt x="3168986" y="1613905"/>
                  </a:lnTo>
                  <a:lnTo>
                    <a:pt x="3106783" y="1613905"/>
                  </a:lnTo>
                  <a:lnTo>
                    <a:pt x="3106783" y="1551702"/>
                  </a:lnTo>
                  <a:lnTo>
                    <a:pt x="3106783" y="1489498"/>
                  </a:lnTo>
                  <a:lnTo>
                    <a:pt x="3168986" y="1489498"/>
                  </a:lnTo>
                  <a:lnTo>
                    <a:pt x="3231190" y="1489498"/>
                  </a:lnTo>
                  <a:lnTo>
                    <a:pt x="3231190" y="1427295"/>
                  </a:lnTo>
                  <a:lnTo>
                    <a:pt x="3231190" y="1365092"/>
                  </a:lnTo>
                  <a:lnTo>
                    <a:pt x="3168986" y="1365092"/>
                  </a:lnTo>
                  <a:lnTo>
                    <a:pt x="3106783" y="1365092"/>
                  </a:lnTo>
                  <a:lnTo>
                    <a:pt x="3106783" y="1427295"/>
                  </a:lnTo>
                  <a:lnTo>
                    <a:pt x="3106783" y="1489498"/>
                  </a:lnTo>
                  <a:lnTo>
                    <a:pt x="3044580" y="1489498"/>
                  </a:lnTo>
                  <a:lnTo>
                    <a:pt x="2982377" y="1489498"/>
                  </a:lnTo>
                  <a:lnTo>
                    <a:pt x="2982377" y="1427295"/>
                  </a:lnTo>
                  <a:lnTo>
                    <a:pt x="2982377" y="1365092"/>
                  </a:lnTo>
                  <a:lnTo>
                    <a:pt x="2920173" y="1365092"/>
                  </a:lnTo>
                  <a:lnTo>
                    <a:pt x="2857970" y="1365092"/>
                  </a:lnTo>
                  <a:lnTo>
                    <a:pt x="2857970" y="1302889"/>
                  </a:lnTo>
                  <a:lnTo>
                    <a:pt x="2857970" y="1240685"/>
                  </a:lnTo>
                  <a:lnTo>
                    <a:pt x="2982377" y="1240685"/>
                  </a:lnTo>
                  <a:lnTo>
                    <a:pt x="3106783" y="1240685"/>
                  </a:lnTo>
                  <a:lnTo>
                    <a:pt x="3106783" y="1178482"/>
                  </a:lnTo>
                  <a:lnTo>
                    <a:pt x="3106783" y="1116279"/>
                  </a:lnTo>
                  <a:lnTo>
                    <a:pt x="2982377" y="1116279"/>
                  </a:lnTo>
                  <a:lnTo>
                    <a:pt x="2857970" y="1116279"/>
                  </a:lnTo>
                  <a:lnTo>
                    <a:pt x="2857970" y="1178482"/>
                  </a:lnTo>
                  <a:lnTo>
                    <a:pt x="2857970" y="1240685"/>
                  </a:lnTo>
                  <a:lnTo>
                    <a:pt x="2795767" y="1240685"/>
                  </a:lnTo>
                  <a:lnTo>
                    <a:pt x="2733564" y="1240685"/>
                  </a:lnTo>
                  <a:lnTo>
                    <a:pt x="2733564" y="1178482"/>
                  </a:lnTo>
                  <a:lnTo>
                    <a:pt x="2733564" y="1116279"/>
                  </a:lnTo>
                  <a:lnTo>
                    <a:pt x="2609157" y="1116279"/>
                  </a:lnTo>
                  <a:lnTo>
                    <a:pt x="2484751" y="1116279"/>
                  </a:lnTo>
                  <a:lnTo>
                    <a:pt x="2484751" y="1240685"/>
                  </a:lnTo>
                  <a:lnTo>
                    <a:pt x="2484751" y="1365092"/>
                  </a:lnTo>
                  <a:lnTo>
                    <a:pt x="2546954" y="1365092"/>
                  </a:lnTo>
                  <a:lnTo>
                    <a:pt x="2609157" y="1365092"/>
                  </a:lnTo>
                  <a:lnTo>
                    <a:pt x="2609157" y="1489498"/>
                  </a:lnTo>
                  <a:lnTo>
                    <a:pt x="2609157" y="1613905"/>
                  </a:lnTo>
                  <a:lnTo>
                    <a:pt x="2546954" y="1613905"/>
                  </a:lnTo>
                  <a:lnTo>
                    <a:pt x="2484751" y="1613905"/>
                  </a:lnTo>
                  <a:lnTo>
                    <a:pt x="2484751" y="1738311"/>
                  </a:lnTo>
                  <a:lnTo>
                    <a:pt x="2484751" y="1862718"/>
                  </a:lnTo>
                  <a:lnTo>
                    <a:pt x="2422547" y="1862718"/>
                  </a:lnTo>
                  <a:lnTo>
                    <a:pt x="2360344" y="1862718"/>
                  </a:lnTo>
                  <a:lnTo>
                    <a:pt x="2360344" y="1738311"/>
                  </a:lnTo>
                  <a:lnTo>
                    <a:pt x="2360344" y="1613905"/>
                  </a:lnTo>
                  <a:lnTo>
                    <a:pt x="2298141" y="1613905"/>
                  </a:lnTo>
                  <a:lnTo>
                    <a:pt x="2235938" y="1613905"/>
                  </a:lnTo>
                  <a:lnTo>
                    <a:pt x="2235938" y="1551702"/>
                  </a:lnTo>
                  <a:lnTo>
                    <a:pt x="2235938" y="1489498"/>
                  </a:lnTo>
                  <a:lnTo>
                    <a:pt x="2298141" y="1489498"/>
                  </a:lnTo>
                  <a:lnTo>
                    <a:pt x="2360344" y="1489498"/>
                  </a:lnTo>
                  <a:lnTo>
                    <a:pt x="2360344" y="1427295"/>
                  </a:lnTo>
                  <a:lnTo>
                    <a:pt x="2360344" y="1365092"/>
                  </a:lnTo>
                  <a:lnTo>
                    <a:pt x="2298141" y="1365092"/>
                  </a:lnTo>
                  <a:lnTo>
                    <a:pt x="2235938" y="1365092"/>
                  </a:lnTo>
                  <a:lnTo>
                    <a:pt x="2235938" y="1427295"/>
                  </a:lnTo>
                  <a:lnTo>
                    <a:pt x="2235938" y="1489498"/>
                  </a:lnTo>
                  <a:lnTo>
                    <a:pt x="2173734" y="1489498"/>
                  </a:lnTo>
                  <a:lnTo>
                    <a:pt x="2111531" y="1489498"/>
                  </a:lnTo>
                  <a:lnTo>
                    <a:pt x="2111531" y="1427295"/>
                  </a:lnTo>
                  <a:lnTo>
                    <a:pt x="2111531" y="1365092"/>
                  </a:lnTo>
                  <a:lnTo>
                    <a:pt x="2049328" y="1365092"/>
                  </a:lnTo>
                  <a:lnTo>
                    <a:pt x="1987124" y="1365092"/>
                  </a:lnTo>
                  <a:lnTo>
                    <a:pt x="1987124" y="1302889"/>
                  </a:lnTo>
                  <a:lnTo>
                    <a:pt x="1987124" y="1240685"/>
                  </a:lnTo>
                  <a:lnTo>
                    <a:pt x="1924921" y="1240685"/>
                  </a:lnTo>
                  <a:lnTo>
                    <a:pt x="1862718" y="1240685"/>
                  </a:lnTo>
                  <a:lnTo>
                    <a:pt x="1862718" y="1178482"/>
                  </a:lnTo>
                  <a:lnTo>
                    <a:pt x="1862718" y="1116279"/>
                  </a:lnTo>
                  <a:lnTo>
                    <a:pt x="1987124" y="1116279"/>
                  </a:lnTo>
                  <a:lnTo>
                    <a:pt x="2111531" y="1116279"/>
                  </a:lnTo>
                  <a:lnTo>
                    <a:pt x="2111531" y="1178482"/>
                  </a:lnTo>
                  <a:lnTo>
                    <a:pt x="2111531" y="1240685"/>
                  </a:lnTo>
                  <a:lnTo>
                    <a:pt x="2173734" y="1240685"/>
                  </a:lnTo>
                  <a:lnTo>
                    <a:pt x="2235938" y="1240685"/>
                  </a:lnTo>
                  <a:lnTo>
                    <a:pt x="2235938" y="1116279"/>
                  </a:lnTo>
                  <a:lnTo>
                    <a:pt x="2235938" y="991872"/>
                  </a:lnTo>
                  <a:lnTo>
                    <a:pt x="2111531" y="991872"/>
                  </a:lnTo>
                  <a:lnTo>
                    <a:pt x="1987124" y="991872"/>
                  </a:lnTo>
                  <a:lnTo>
                    <a:pt x="1987124" y="929669"/>
                  </a:lnTo>
                  <a:lnTo>
                    <a:pt x="1987124" y="867466"/>
                  </a:lnTo>
                  <a:lnTo>
                    <a:pt x="1924921" y="867466"/>
                  </a:lnTo>
                  <a:lnTo>
                    <a:pt x="1862718" y="867466"/>
                  </a:lnTo>
                  <a:lnTo>
                    <a:pt x="1862718" y="805262"/>
                  </a:lnTo>
                  <a:lnTo>
                    <a:pt x="1862718" y="743059"/>
                  </a:lnTo>
                  <a:lnTo>
                    <a:pt x="1924921" y="743059"/>
                  </a:lnTo>
                  <a:lnTo>
                    <a:pt x="1987124" y="743059"/>
                  </a:lnTo>
                  <a:lnTo>
                    <a:pt x="1987124" y="680856"/>
                  </a:lnTo>
                  <a:lnTo>
                    <a:pt x="1987124" y="618653"/>
                  </a:lnTo>
                  <a:lnTo>
                    <a:pt x="1924921" y="618653"/>
                  </a:lnTo>
                  <a:lnTo>
                    <a:pt x="1862718" y="618653"/>
                  </a:lnTo>
                  <a:lnTo>
                    <a:pt x="1862718" y="556449"/>
                  </a:lnTo>
                  <a:lnTo>
                    <a:pt x="1862718" y="494246"/>
                  </a:lnTo>
                  <a:lnTo>
                    <a:pt x="1924921" y="494246"/>
                  </a:lnTo>
                  <a:lnTo>
                    <a:pt x="1987124" y="494246"/>
                  </a:lnTo>
                  <a:lnTo>
                    <a:pt x="1987124" y="369840"/>
                  </a:lnTo>
                  <a:lnTo>
                    <a:pt x="1987124" y="245433"/>
                  </a:lnTo>
                  <a:lnTo>
                    <a:pt x="1862718" y="245433"/>
                  </a:lnTo>
                  <a:lnTo>
                    <a:pt x="1738311" y="245433"/>
                  </a:lnTo>
                  <a:lnTo>
                    <a:pt x="1738311" y="307636"/>
                  </a:lnTo>
                  <a:lnTo>
                    <a:pt x="1738311" y="369840"/>
                  </a:lnTo>
                  <a:lnTo>
                    <a:pt x="1800515" y="369840"/>
                  </a:lnTo>
                  <a:lnTo>
                    <a:pt x="1862718" y="369840"/>
                  </a:lnTo>
                  <a:lnTo>
                    <a:pt x="1862718" y="432043"/>
                  </a:lnTo>
                  <a:lnTo>
                    <a:pt x="1862718" y="494246"/>
                  </a:lnTo>
                  <a:lnTo>
                    <a:pt x="1800515" y="494246"/>
                  </a:lnTo>
                  <a:lnTo>
                    <a:pt x="1738311" y="494246"/>
                  </a:lnTo>
                  <a:lnTo>
                    <a:pt x="1738311" y="867466"/>
                  </a:lnTo>
                  <a:lnTo>
                    <a:pt x="1738311" y="1240685"/>
                  </a:lnTo>
                  <a:lnTo>
                    <a:pt x="1800515" y="1240685"/>
                  </a:lnTo>
                  <a:lnTo>
                    <a:pt x="1862718" y="1240685"/>
                  </a:lnTo>
                  <a:lnTo>
                    <a:pt x="1862718" y="1302889"/>
                  </a:lnTo>
                  <a:lnTo>
                    <a:pt x="1862718" y="1365092"/>
                  </a:lnTo>
                  <a:lnTo>
                    <a:pt x="1676108" y="1365092"/>
                  </a:lnTo>
                  <a:lnTo>
                    <a:pt x="1489498" y="1365092"/>
                  </a:lnTo>
                  <a:lnTo>
                    <a:pt x="1489498" y="1302889"/>
                  </a:lnTo>
                  <a:lnTo>
                    <a:pt x="1489498" y="1240685"/>
                  </a:lnTo>
                  <a:lnTo>
                    <a:pt x="1551702" y="1240685"/>
                  </a:lnTo>
                  <a:lnTo>
                    <a:pt x="1613905" y="1240685"/>
                  </a:lnTo>
                  <a:lnTo>
                    <a:pt x="1613905" y="1054076"/>
                  </a:lnTo>
                  <a:lnTo>
                    <a:pt x="1613905" y="867466"/>
                  </a:lnTo>
                  <a:lnTo>
                    <a:pt x="1551702" y="867466"/>
                  </a:lnTo>
                  <a:lnTo>
                    <a:pt x="1489498" y="867466"/>
                  </a:lnTo>
                  <a:lnTo>
                    <a:pt x="1489498" y="743059"/>
                  </a:lnTo>
                  <a:lnTo>
                    <a:pt x="1489498" y="618653"/>
                  </a:lnTo>
                  <a:lnTo>
                    <a:pt x="1551702" y="618653"/>
                  </a:lnTo>
                  <a:lnTo>
                    <a:pt x="1613905" y="618653"/>
                  </a:lnTo>
                  <a:lnTo>
                    <a:pt x="1613905" y="432043"/>
                  </a:lnTo>
                  <a:lnTo>
                    <a:pt x="1613905" y="245433"/>
                  </a:lnTo>
                  <a:lnTo>
                    <a:pt x="1551702" y="245433"/>
                  </a:lnTo>
                  <a:lnTo>
                    <a:pt x="1489498" y="245433"/>
                  </a:lnTo>
                  <a:lnTo>
                    <a:pt x="1489498" y="432043"/>
                  </a:lnTo>
                  <a:lnTo>
                    <a:pt x="1489498" y="618653"/>
                  </a:lnTo>
                  <a:lnTo>
                    <a:pt x="1365092" y="618653"/>
                  </a:lnTo>
                  <a:lnTo>
                    <a:pt x="1240685" y="618653"/>
                  </a:lnTo>
                  <a:lnTo>
                    <a:pt x="1240685" y="494246"/>
                  </a:lnTo>
                  <a:lnTo>
                    <a:pt x="1240685" y="369840"/>
                  </a:lnTo>
                  <a:lnTo>
                    <a:pt x="1178482" y="369840"/>
                  </a:lnTo>
                  <a:lnTo>
                    <a:pt x="1116279" y="369840"/>
                  </a:lnTo>
                  <a:lnTo>
                    <a:pt x="1116279" y="494246"/>
                  </a:lnTo>
                  <a:lnTo>
                    <a:pt x="1116279" y="618653"/>
                  </a:lnTo>
                  <a:lnTo>
                    <a:pt x="1178482" y="618653"/>
                  </a:lnTo>
                  <a:lnTo>
                    <a:pt x="1240685" y="618653"/>
                  </a:lnTo>
                  <a:lnTo>
                    <a:pt x="1240685" y="680856"/>
                  </a:lnTo>
                  <a:lnTo>
                    <a:pt x="1240685" y="743059"/>
                  </a:lnTo>
                  <a:lnTo>
                    <a:pt x="1302889" y="743059"/>
                  </a:lnTo>
                  <a:lnTo>
                    <a:pt x="1365092" y="743059"/>
                  </a:lnTo>
                  <a:lnTo>
                    <a:pt x="1365092" y="805262"/>
                  </a:lnTo>
                  <a:lnTo>
                    <a:pt x="1365092" y="867466"/>
                  </a:lnTo>
                  <a:lnTo>
                    <a:pt x="1427295" y="867466"/>
                  </a:lnTo>
                  <a:lnTo>
                    <a:pt x="1489498" y="867466"/>
                  </a:lnTo>
                  <a:lnTo>
                    <a:pt x="1489498" y="929669"/>
                  </a:lnTo>
                  <a:lnTo>
                    <a:pt x="1489498" y="991872"/>
                  </a:lnTo>
                  <a:lnTo>
                    <a:pt x="1240685" y="991872"/>
                  </a:lnTo>
                  <a:lnTo>
                    <a:pt x="991872" y="991872"/>
                  </a:lnTo>
                  <a:lnTo>
                    <a:pt x="991872" y="1054076"/>
                  </a:lnTo>
                  <a:lnTo>
                    <a:pt x="991872" y="1116279"/>
                  </a:lnTo>
                  <a:lnTo>
                    <a:pt x="1054076" y="1116279"/>
                  </a:lnTo>
                  <a:lnTo>
                    <a:pt x="1116279" y="1116279"/>
                  </a:lnTo>
                  <a:lnTo>
                    <a:pt x="1116279" y="1178482"/>
                  </a:lnTo>
                  <a:lnTo>
                    <a:pt x="1116279" y="1240685"/>
                  </a:lnTo>
                  <a:lnTo>
                    <a:pt x="1054076" y="1240685"/>
                  </a:lnTo>
                  <a:lnTo>
                    <a:pt x="991872" y="1240685"/>
                  </a:lnTo>
                  <a:lnTo>
                    <a:pt x="991872" y="1365092"/>
                  </a:lnTo>
                  <a:lnTo>
                    <a:pt x="991872" y="1489498"/>
                  </a:lnTo>
                  <a:lnTo>
                    <a:pt x="929669" y="1489498"/>
                  </a:lnTo>
                  <a:lnTo>
                    <a:pt x="867466" y="1489498"/>
                  </a:lnTo>
                  <a:lnTo>
                    <a:pt x="867466" y="1427295"/>
                  </a:lnTo>
                  <a:lnTo>
                    <a:pt x="867466" y="1365092"/>
                  </a:lnTo>
                  <a:lnTo>
                    <a:pt x="743059" y="1365092"/>
                  </a:lnTo>
                  <a:lnTo>
                    <a:pt x="618653" y="1365092"/>
                  </a:lnTo>
                  <a:lnTo>
                    <a:pt x="618653" y="1302889"/>
                  </a:lnTo>
                  <a:lnTo>
                    <a:pt x="618653" y="1240685"/>
                  </a:lnTo>
                  <a:lnTo>
                    <a:pt x="743059" y="1240685"/>
                  </a:lnTo>
                  <a:lnTo>
                    <a:pt x="867466" y="1240685"/>
                  </a:lnTo>
                  <a:lnTo>
                    <a:pt x="867466" y="1178482"/>
                  </a:lnTo>
                  <a:lnTo>
                    <a:pt x="867466" y="1116279"/>
                  </a:lnTo>
                  <a:lnTo>
                    <a:pt x="743059" y="1116279"/>
                  </a:lnTo>
                  <a:lnTo>
                    <a:pt x="618653" y="1116279"/>
                  </a:lnTo>
                  <a:lnTo>
                    <a:pt x="618653" y="1178482"/>
                  </a:lnTo>
                  <a:lnTo>
                    <a:pt x="618653" y="1240685"/>
                  </a:lnTo>
                  <a:lnTo>
                    <a:pt x="556449" y="1240685"/>
                  </a:lnTo>
                  <a:lnTo>
                    <a:pt x="494246" y="1240685"/>
                  </a:lnTo>
                  <a:lnTo>
                    <a:pt x="494246" y="1365092"/>
                  </a:lnTo>
                  <a:lnTo>
                    <a:pt x="494246" y="1489498"/>
                  </a:lnTo>
                  <a:lnTo>
                    <a:pt x="432043" y="1489498"/>
                  </a:lnTo>
                  <a:lnTo>
                    <a:pt x="369840" y="1489498"/>
                  </a:lnTo>
                  <a:lnTo>
                    <a:pt x="369840" y="1551702"/>
                  </a:lnTo>
                  <a:lnTo>
                    <a:pt x="369840" y="1613905"/>
                  </a:lnTo>
                  <a:lnTo>
                    <a:pt x="307636" y="1613905"/>
                  </a:lnTo>
                  <a:lnTo>
                    <a:pt x="245433" y="1613905"/>
                  </a:lnTo>
                  <a:lnTo>
                    <a:pt x="245433" y="1489498"/>
                  </a:lnTo>
                  <a:lnTo>
                    <a:pt x="245433" y="1365092"/>
                  </a:lnTo>
                  <a:lnTo>
                    <a:pt x="307636" y="1365092"/>
                  </a:lnTo>
                  <a:lnTo>
                    <a:pt x="369840" y="1365092"/>
                  </a:lnTo>
                  <a:lnTo>
                    <a:pt x="369840" y="1302889"/>
                  </a:lnTo>
                  <a:lnTo>
                    <a:pt x="369840" y="1240685"/>
                  </a:lnTo>
                  <a:lnTo>
                    <a:pt x="307636" y="1240685"/>
                  </a:lnTo>
                  <a:lnTo>
                    <a:pt x="245433" y="1240685"/>
                  </a:lnTo>
                  <a:lnTo>
                    <a:pt x="245433" y="1302889"/>
                  </a:lnTo>
                  <a:lnTo>
                    <a:pt x="245433" y="1365092"/>
                  </a:lnTo>
                  <a:lnTo>
                    <a:pt x="183230" y="1365092"/>
                  </a:lnTo>
                  <a:lnTo>
                    <a:pt x="121027" y="1365092"/>
                  </a:lnTo>
                  <a:lnTo>
                    <a:pt x="121027" y="1489498"/>
                  </a:lnTo>
                  <a:lnTo>
                    <a:pt x="121027" y="1613905"/>
                  </a:lnTo>
                  <a:lnTo>
                    <a:pt x="183230" y="1613905"/>
                  </a:lnTo>
                  <a:lnTo>
                    <a:pt x="245433" y="1613905"/>
                  </a:lnTo>
                  <a:lnTo>
                    <a:pt x="245433" y="1676108"/>
                  </a:lnTo>
                  <a:lnTo>
                    <a:pt x="245433" y="1738311"/>
                  </a:lnTo>
                  <a:lnTo>
                    <a:pt x="307636" y="1738311"/>
                  </a:lnTo>
                  <a:lnTo>
                    <a:pt x="369840" y="1738311"/>
                  </a:lnTo>
                  <a:lnTo>
                    <a:pt x="369840" y="1676108"/>
                  </a:lnTo>
                  <a:lnTo>
                    <a:pt x="369840" y="1613905"/>
                  </a:lnTo>
                  <a:lnTo>
                    <a:pt x="432043" y="1613905"/>
                  </a:lnTo>
                  <a:lnTo>
                    <a:pt x="494246" y="1613905"/>
                  </a:lnTo>
                  <a:lnTo>
                    <a:pt x="494246" y="1676108"/>
                  </a:lnTo>
                  <a:lnTo>
                    <a:pt x="494246" y="1738311"/>
                  </a:lnTo>
                  <a:lnTo>
                    <a:pt x="680856" y="1738311"/>
                  </a:lnTo>
                  <a:lnTo>
                    <a:pt x="867466" y="1738311"/>
                  </a:lnTo>
                  <a:lnTo>
                    <a:pt x="867466" y="1676108"/>
                  </a:lnTo>
                  <a:lnTo>
                    <a:pt x="867466" y="1613905"/>
                  </a:lnTo>
                  <a:lnTo>
                    <a:pt x="929669" y="1613905"/>
                  </a:lnTo>
                  <a:lnTo>
                    <a:pt x="991872" y="1613905"/>
                  </a:lnTo>
                  <a:lnTo>
                    <a:pt x="991872" y="1551702"/>
                  </a:lnTo>
                  <a:lnTo>
                    <a:pt x="991872" y="1489498"/>
                  </a:lnTo>
                  <a:lnTo>
                    <a:pt x="1054076" y="1489498"/>
                  </a:lnTo>
                  <a:lnTo>
                    <a:pt x="1116279" y="1489498"/>
                  </a:lnTo>
                  <a:lnTo>
                    <a:pt x="1116279" y="1427295"/>
                  </a:lnTo>
                  <a:lnTo>
                    <a:pt x="1116279" y="1365092"/>
                  </a:lnTo>
                  <a:lnTo>
                    <a:pt x="1302889" y="1365092"/>
                  </a:lnTo>
                  <a:lnTo>
                    <a:pt x="1489498" y="1365092"/>
                  </a:lnTo>
                  <a:lnTo>
                    <a:pt x="1489498" y="1427295"/>
                  </a:lnTo>
                  <a:lnTo>
                    <a:pt x="1489498" y="1489498"/>
                  </a:lnTo>
                  <a:lnTo>
                    <a:pt x="1427295" y="1489498"/>
                  </a:lnTo>
                  <a:lnTo>
                    <a:pt x="1365092" y="1489498"/>
                  </a:lnTo>
                  <a:lnTo>
                    <a:pt x="1365092" y="1551702"/>
                  </a:lnTo>
                  <a:lnTo>
                    <a:pt x="1365092" y="1613905"/>
                  </a:lnTo>
                  <a:lnTo>
                    <a:pt x="1613905" y="1613905"/>
                  </a:lnTo>
                  <a:lnTo>
                    <a:pt x="1862718" y="1613905"/>
                  </a:lnTo>
                  <a:lnTo>
                    <a:pt x="1862718" y="1676108"/>
                  </a:lnTo>
                  <a:lnTo>
                    <a:pt x="1862718" y="1738311"/>
                  </a:lnTo>
                  <a:lnTo>
                    <a:pt x="1924921" y="1738311"/>
                  </a:lnTo>
                  <a:lnTo>
                    <a:pt x="1987124" y="1738311"/>
                  </a:lnTo>
                  <a:lnTo>
                    <a:pt x="1987124" y="1800515"/>
                  </a:lnTo>
                  <a:lnTo>
                    <a:pt x="1987124" y="1862718"/>
                  </a:lnTo>
                  <a:lnTo>
                    <a:pt x="1862718" y="1862718"/>
                  </a:lnTo>
                  <a:lnTo>
                    <a:pt x="1738311" y="1862718"/>
                  </a:lnTo>
                  <a:lnTo>
                    <a:pt x="1738311" y="1800515"/>
                  </a:lnTo>
                  <a:lnTo>
                    <a:pt x="1738311" y="1738311"/>
                  </a:lnTo>
                  <a:lnTo>
                    <a:pt x="1551702" y="1738311"/>
                  </a:lnTo>
                  <a:lnTo>
                    <a:pt x="1365092" y="1738311"/>
                  </a:lnTo>
                  <a:lnTo>
                    <a:pt x="1365092" y="1862718"/>
                  </a:lnTo>
                  <a:lnTo>
                    <a:pt x="1365092" y="1987124"/>
                  </a:lnTo>
                  <a:lnTo>
                    <a:pt x="1302889" y="1987124"/>
                  </a:lnTo>
                  <a:lnTo>
                    <a:pt x="1240685" y="1987124"/>
                  </a:lnTo>
                  <a:lnTo>
                    <a:pt x="1240685" y="2049328"/>
                  </a:lnTo>
                  <a:lnTo>
                    <a:pt x="1240685" y="2111531"/>
                  </a:lnTo>
                  <a:lnTo>
                    <a:pt x="1302889" y="2111531"/>
                  </a:lnTo>
                  <a:lnTo>
                    <a:pt x="1365092" y="2111531"/>
                  </a:lnTo>
                  <a:lnTo>
                    <a:pt x="1365092" y="2049328"/>
                  </a:lnTo>
                  <a:lnTo>
                    <a:pt x="1365092" y="1987124"/>
                  </a:lnTo>
                  <a:lnTo>
                    <a:pt x="1427295" y="1987124"/>
                  </a:lnTo>
                  <a:lnTo>
                    <a:pt x="1489498" y="1987124"/>
                  </a:lnTo>
                  <a:lnTo>
                    <a:pt x="1489498" y="1924921"/>
                  </a:lnTo>
                  <a:lnTo>
                    <a:pt x="1489498" y="1862718"/>
                  </a:lnTo>
                  <a:lnTo>
                    <a:pt x="1551702" y="1862718"/>
                  </a:lnTo>
                  <a:lnTo>
                    <a:pt x="1613905" y="1862718"/>
                  </a:lnTo>
                  <a:lnTo>
                    <a:pt x="1613905" y="1924921"/>
                  </a:lnTo>
                  <a:lnTo>
                    <a:pt x="1613905" y="1987124"/>
                  </a:lnTo>
                  <a:lnTo>
                    <a:pt x="1738311" y="1987124"/>
                  </a:lnTo>
                  <a:lnTo>
                    <a:pt x="1862718" y="1987124"/>
                  </a:lnTo>
                  <a:lnTo>
                    <a:pt x="1862718" y="2049328"/>
                  </a:lnTo>
                  <a:lnTo>
                    <a:pt x="1862718" y="2111531"/>
                  </a:lnTo>
                  <a:lnTo>
                    <a:pt x="1924921" y="2111531"/>
                  </a:lnTo>
                  <a:lnTo>
                    <a:pt x="1987124" y="2111531"/>
                  </a:lnTo>
                  <a:lnTo>
                    <a:pt x="1987124" y="2173734"/>
                  </a:lnTo>
                  <a:lnTo>
                    <a:pt x="1987124" y="2235938"/>
                  </a:lnTo>
                  <a:lnTo>
                    <a:pt x="1924921" y="2235938"/>
                  </a:lnTo>
                  <a:lnTo>
                    <a:pt x="1862718" y="2235938"/>
                  </a:lnTo>
                  <a:lnTo>
                    <a:pt x="1862718" y="2360344"/>
                  </a:lnTo>
                  <a:lnTo>
                    <a:pt x="1862718" y="2484751"/>
                  </a:lnTo>
                  <a:lnTo>
                    <a:pt x="2111531" y="2484751"/>
                  </a:lnTo>
                  <a:lnTo>
                    <a:pt x="2360344" y="2484751"/>
                  </a:lnTo>
                  <a:lnTo>
                    <a:pt x="2360344" y="2422547"/>
                  </a:lnTo>
                  <a:close/>
                  <a:moveTo>
                    <a:pt x="991872" y="2173734"/>
                  </a:moveTo>
                  <a:lnTo>
                    <a:pt x="991872" y="2111531"/>
                  </a:lnTo>
                  <a:lnTo>
                    <a:pt x="867466" y="2111531"/>
                  </a:lnTo>
                  <a:lnTo>
                    <a:pt x="743059" y="2111531"/>
                  </a:lnTo>
                  <a:lnTo>
                    <a:pt x="743059" y="2173734"/>
                  </a:lnTo>
                  <a:lnTo>
                    <a:pt x="743059" y="2235938"/>
                  </a:lnTo>
                  <a:lnTo>
                    <a:pt x="867466" y="2235938"/>
                  </a:lnTo>
                  <a:lnTo>
                    <a:pt x="991872" y="2235938"/>
                  </a:lnTo>
                  <a:lnTo>
                    <a:pt x="991872" y="2173734"/>
                  </a:lnTo>
                  <a:close/>
                  <a:moveTo>
                    <a:pt x="1240685" y="1676108"/>
                  </a:moveTo>
                  <a:lnTo>
                    <a:pt x="1240685" y="1613905"/>
                  </a:lnTo>
                  <a:lnTo>
                    <a:pt x="1178482" y="1613905"/>
                  </a:lnTo>
                  <a:lnTo>
                    <a:pt x="1116279" y="1613905"/>
                  </a:lnTo>
                  <a:lnTo>
                    <a:pt x="1116279" y="1676108"/>
                  </a:lnTo>
                  <a:lnTo>
                    <a:pt x="1116279" y="1738311"/>
                  </a:lnTo>
                  <a:lnTo>
                    <a:pt x="1178482" y="1738311"/>
                  </a:lnTo>
                  <a:lnTo>
                    <a:pt x="1240685" y="1738311"/>
                  </a:lnTo>
                  <a:lnTo>
                    <a:pt x="1240685" y="1676108"/>
                  </a:lnTo>
                  <a:close/>
                  <a:moveTo>
                    <a:pt x="2484751" y="929669"/>
                  </a:moveTo>
                  <a:lnTo>
                    <a:pt x="2484751" y="867466"/>
                  </a:lnTo>
                  <a:lnTo>
                    <a:pt x="2422547" y="867466"/>
                  </a:lnTo>
                  <a:lnTo>
                    <a:pt x="2360344" y="867466"/>
                  </a:lnTo>
                  <a:lnTo>
                    <a:pt x="2360344" y="805262"/>
                  </a:lnTo>
                  <a:lnTo>
                    <a:pt x="2360344" y="743059"/>
                  </a:lnTo>
                  <a:lnTo>
                    <a:pt x="2298141" y="743059"/>
                  </a:lnTo>
                  <a:lnTo>
                    <a:pt x="2235938" y="743059"/>
                  </a:lnTo>
                  <a:lnTo>
                    <a:pt x="2235938" y="680856"/>
                  </a:lnTo>
                  <a:lnTo>
                    <a:pt x="2235938" y="618653"/>
                  </a:lnTo>
                  <a:lnTo>
                    <a:pt x="2298141" y="618653"/>
                  </a:lnTo>
                  <a:lnTo>
                    <a:pt x="2360344" y="618653"/>
                  </a:lnTo>
                  <a:lnTo>
                    <a:pt x="2360344" y="556449"/>
                  </a:lnTo>
                  <a:lnTo>
                    <a:pt x="2360344" y="494246"/>
                  </a:lnTo>
                  <a:lnTo>
                    <a:pt x="2298141" y="494246"/>
                  </a:lnTo>
                  <a:lnTo>
                    <a:pt x="2235938" y="494246"/>
                  </a:lnTo>
                  <a:lnTo>
                    <a:pt x="2235938" y="556449"/>
                  </a:lnTo>
                  <a:lnTo>
                    <a:pt x="2235938" y="618653"/>
                  </a:lnTo>
                  <a:lnTo>
                    <a:pt x="2173734" y="618653"/>
                  </a:lnTo>
                  <a:lnTo>
                    <a:pt x="2111531" y="618653"/>
                  </a:lnTo>
                  <a:lnTo>
                    <a:pt x="2111531" y="743059"/>
                  </a:lnTo>
                  <a:lnTo>
                    <a:pt x="2111531" y="867466"/>
                  </a:lnTo>
                  <a:lnTo>
                    <a:pt x="2235938" y="867466"/>
                  </a:lnTo>
                  <a:lnTo>
                    <a:pt x="2360344" y="867466"/>
                  </a:lnTo>
                  <a:lnTo>
                    <a:pt x="2360344" y="929669"/>
                  </a:lnTo>
                  <a:lnTo>
                    <a:pt x="2360344" y="991872"/>
                  </a:lnTo>
                  <a:lnTo>
                    <a:pt x="2422547" y="991872"/>
                  </a:lnTo>
                  <a:lnTo>
                    <a:pt x="2484751" y="991872"/>
                  </a:lnTo>
                  <a:lnTo>
                    <a:pt x="2484751" y="929669"/>
                  </a:lnTo>
                  <a:close/>
                  <a:moveTo>
                    <a:pt x="2982377" y="805262"/>
                  </a:moveTo>
                  <a:lnTo>
                    <a:pt x="2982377" y="618653"/>
                  </a:lnTo>
                  <a:lnTo>
                    <a:pt x="2795767" y="618653"/>
                  </a:lnTo>
                  <a:lnTo>
                    <a:pt x="2609157" y="618653"/>
                  </a:lnTo>
                  <a:lnTo>
                    <a:pt x="2609157" y="805262"/>
                  </a:lnTo>
                  <a:lnTo>
                    <a:pt x="2609157" y="991872"/>
                  </a:lnTo>
                  <a:lnTo>
                    <a:pt x="2795767" y="991872"/>
                  </a:lnTo>
                  <a:lnTo>
                    <a:pt x="2982377" y="991872"/>
                  </a:lnTo>
                  <a:lnTo>
                    <a:pt x="2982377" y="805262"/>
                  </a:lnTo>
                  <a:close/>
                  <a:moveTo>
                    <a:pt x="1365092" y="183230"/>
                  </a:moveTo>
                  <a:lnTo>
                    <a:pt x="1365092" y="121027"/>
                  </a:lnTo>
                  <a:lnTo>
                    <a:pt x="1302889" y="121027"/>
                  </a:lnTo>
                  <a:lnTo>
                    <a:pt x="1240685" y="121027"/>
                  </a:lnTo>
                  <a:lnTo>
                    <a:pt x="1240685" y="183230"/>
                  </a:lnTo>
                  <a:lnTo>
                    <a:pt x="1240685" y="245433"/>
                  </a:lnTo>
                  <a:lnTo>
                    <a:pt x="1302889" y="245433"/>
                  </a:lnTo>
                  <a:lnTo>
                    <a:pt x="1365092" y="245433"/>
                  </a:lnTo>
                  <a:lnTo>
                    <a:pt x="1365092" y="183230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A6949E0-551D-8775-3173-729C1155FADC}"/>
                </a:ext>
              </a:extLst>
            </p:cNvPr>
            <p:cNvSpPr/>
            <p:nvPr/>
          </p:nvSpPr>
          <p:spPr>
            <a:xfrm flipV="1">
              <a:off x="9742213" y="2807679"/>
              <a:ext cx="124406" cy="124406"/>
            </a:xfrm>
            <a:custGeom>
              <a:avLst/>
              <a:gdLst>
                <a:gd name="connsiteX0" fmla="*/ -2914 w 124406"/>
                <a:gd name="connsiteY0" fmla="*/ 56848 h 124406"/>
                <a:gd name="connsiteX1" fmla="*/ -2914 w 124406"/>
                <a:gd name="connsiteY1" fmla="*/ -5355 h 124406"/>
                <a:gd name="connsiteX2" fmla="*/ 59289 w 124406"/>
                <a:gd name="connsiteY2" fmla="*/ -5355 h 124406"/>
                <a:gd name="connsiteX3" fmla="*/ 121493 w 124406"/>
                <a:gd name="connsiteY3" fmla="*/ -5355 h 124406"/>
                <a:gd name="connsiteX4" fmla="*/ 121493 w 124406"/>
                <a:gd name="connsiteY4" fmla="*/ 56848 h 124406"/>
                <a:gd name="connsiteX5" fmla="*/ 121493 w 124406"/>
                <a:gd name="connsiteY5" fmla="*/ 119051 h 124406"/>
                <a:gd name="connsiteX6" fmla="*/ 59289 w 124406"/>
                <a:gd name="connsiteY6" fmla="*/ 119051 h 124406"/>
                <a:gd name="connsiteX7" fmla="*/ -2914 w 124406"/>
                <a:gd name="connsiteY7" fmla="*/ 119051 h 124406"/>
                <a:gd name="connsiteX8" fmla="*/ -2914 w 124406"/>
                <a:gd name="connsiteY8" fmla="*/ 56848 h 12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06" h="124406">
                  <a:moveTo>
                    <a:pt x="-2914" y="56848"/>
                  </a:moveTo>
                  <a:lnTo>
                    <a:pt x="-2914" y="-5355"/>
                  </a:lnTo>
                  <a:lnTo>
                    <a:pt x="59289" y="-5355"/>
                  </a:lnTo>
                  <a:lnTo>
                    <a:pt x="121493" y="-5355"/>
                  </a:lnTo>
                  <a:lnTo>
                    <a:pt x="121493" y="56848"/>
                  </a:lnTo>
                  <a:lnTo>
                    <a:pt x="121493" y="119051"/>
                  </a:lnTo>
                  <a:lnTo>
                    <a:pt x="59289" y="119051"/>
                  </a:lnTo>
                  <a:lnTo>
                    <a:pt x="-2914" y="119051"/>
                  </a:lnTo>
                  <a:lnTo>
                    <a:pt x="-2914" y="56848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6D484AC-A46F-7A1A-41ED-2DE5C0C12B0A}"/>
                </a:ext>
              </a:extLst>
            </p:cNvPr>
            <p:cNvSpPr/>
            <p:nvPr/>
          </p:nvSpPr>
          <p:spPr>
            <a:xfrm flipV="1">
              <a:off x="10115432" y="3927338"/>
              <a:ext cx="248813" cy="248813"/>
            </a:xfrm>
            <a:custGeom>
              <a:avLst/>
              <a:gdLst>
                <a:gd name="connsiteX0" fmla="*/ 120677 w 248813"/>
                <a:gd name="connsiteY0" fmla="*/ 183600 h 248813"/>
                <a:gd name="connsiteX1" fmla="*/ 120677 w 248813"/>
                <a:gd name="connsiteY1" fmla="*/ 121397 h 248813"/>
                <a:gd name="connsiteX2" fmla="*/ 58474 w 248813"/>
                <a:gd name="connsiteY2" fmla="*/ 121397 h 248813"/>
                <a:gd name="connsiteX3" fmla="*/ -3730 w 248813"/>
                <a:gd name="connsiteY3" fmla="*/ 121397 h 248813"/>
                <a:gd name="connsiteX4" fmla="*/ -3730 w 248813"/>
                <a:gd name="connsiteY4" fmla="*/ 59194 h 248813"/>
                <a:gd name="connsiteX5" fmla="*/ -3730 w 248813"/>
                <a:gd name="connsiteY5" fmla="*/ -3010 h 248813"/>
                <a:gd name="connsiteX6" fmla="*/ 58474 w 248813"/>
                <a:gd name="connsiteY6" fmla="*/ -3010 h 248813"/>
                <a:gd name="connsiteX7" fmla="*/ 120677 w 248813"/>
                <a:gd name="connsiteY7" fmla="*/ -3010 h 248813"/>
                <a:gd name="connsiteX8" fmla="*/ 120677 w 248813"/>
                <a:gd name="connsiteY8" fmla="*/ 59194 h 248813"/>
                <a:gd name="connsiteX9" fmla="*/ 120677 w 248813"/>
                <a:gd name="connsiteY9" fmla="*/ 121397 h 248813"/>
                <a:gd name="connsiteX10" fmla="*/ 182880 w 248813"/>
                <a:gd name="connsiteY10" fmla="*/ 121397 h 248813"/>
                <a:gd name="connsiteX11" fmla="*/ 245083 w 248813"/>
                <a:gd name="connsiteY11" fmla="*/ 121397 h 248813"/>
                <a:gd name="connsiteX12" fmla="*/ 245083 w 248813"/>
                <a:gd name="connsiteY12" fmla="*/ 183600 h 248813"/>
                <a:gd name="connsiteX13" fmla="*/ 245083 w 248813"/>
                <a:gd name="connsiteY13" fmla="*/ 245803 h 248813"/>
                <a:gd name="connsiteX14" fmla="*/ 182880 w 248813"/>
                <a:gd name="connsiteY14" fmla="*/ 245803 h 248813"/>
                <a:gd name="connsiteX15" fmla="*/ 120677 w 248813"/>
                <a:gd name="connsiteY15" fmla="*/ 245803 h 248813"/>
                <a:gd name="connsiteX16" fmla="*/ 120677 w 248813"/>
                <a:gd name="connsiteY16" fmla="*/ 183600 h 24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13" h="248813">
                  <a:moveTo>
                    <a:pt x="120677" y="183600"/>
                  </a:moveTo>
                  <a:lnTo>
                    <a:pt x="120677" y="121397"/>
                  </a:lnTo>
                  <a:lnTo>
                    <a:pt x="58474" y="121397"/>
                  </a:lnTo>
                  <a:lnTo>
                    <a:pt x="-3730" y="121397"/>
                  </a:lnTo>
                  <a:lnTo>
                    <a:pt x="-3730" y="59194"/>
                  </a:lnTo>
                  <a:lnTo>
                    <a:pt x="-3730" y="-3010"/>
                  </a:lnTo>
                  <a:lnTo>
                    <a:pt x="58474" y="-3010"/>
                  </a:lnTo>
                  <a:lnTo>
                    <a:pt x="120677" y="-3010"/>
                  </a:lnTo>
                  <a:lnTo>
                    <a:pt x="120677" y="59194"/>
                  </a:lnTo>
                  <a:lnTo>
                    <a:pt x="120677" y="121397"/>
                  </a:lnTo>
                  <a:lnTo>
                    <a:pt x="182880" y="121397"/>
                  </a:lnTo>
                  <a:lnTo>
                    <a:pt x="245083" y="121397"/>
                  </a:lnTo>
                  <a:lnTo>
                    <a:pt x="245083" y="183600"/>
                  </a:lnTo>
                  <a:lnTo>
                    <a:pt x="245083" y="245803"/>
                  </a:lnTo>
                  <a:lnTo>
                    <a:pt x="182880" y="245803"/>
                  </a:lnTo>
                  <a:lnTo>
                    <a:pt x="120677" y="245803"/>
                  </a:lnTo>
                  <a:lnTo>
                    <a:pt x="120677" y="183600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CB70F1B-51B8-8A01-6318-F68CA374CE3D}"/>
                </a:ext>
              </a:extLst>
            </p:cNvPr>
            <p:cNvSpPr/>
            <p:nvPr/>
          </p:nvSpPr>
          <p:spPr>
            <a:xfrm flipV="1">
              <a:off x="8746961" y="4051745"/>
              <a:ext cx="373219" cy="124406"/>
            </a:xfrm>
            <a:custGeom>
              <a:avLst/>
              <a:gdLst>
                <a:gd name="connsiteX0" fmla="*/ -1282 w 373219"/>
                <a:gd name="connsiteY0" fmla="*/ 59317 h 124406"/>
                <a:gd name="connsiteX1" fmla="*/ -1282 w 373219"/>
                <a:gd name="connsiteY1" fmla="*/ -2886 h 124406"/>
                <a:gd name="connsiteX2" fmla="*/ 185328 w 373219"/>
                <a:gd name="connsiteY2" fmla="*/ -2886 h 124406"/>
                <a:gd name="connsiteX3" fmla="*/ 371938 w 373219"/>
                <a:gd name="connsiteY3" fmla="*/ -2886 h 124406"/>
                <a:gd name="connsiteX4" fmla="*/ 371938 w 373219"/>
                <a:gd name="connsiteY4" fmla="*/ 59317 h 124406"/>
                <a:gd name="connsiteX5" fmla="*/ 371938 w 373219"/>
                <a:gd name="connsiteY5" fmla="*/ 121520 h 124406"/>
                <a:gd name="connsiteX6" fmla="*/ 185328 w 373219"/>
                <a:gd name="connsiteY6" fmla="*/ 121520 h 124406"/>
                <a:gd name="connsiteX7" fmla="*/ -1282 w 373219"/>
                <a:gd name="connsiteY7" fmla="*/ 121520 h 124406"/>
                <a:gd name="connsiteX8" fmla="*/ -1282 w 373219"/>
                <a:gd name="connsiteY8" fmla="*/ 59317 h 12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19" h="124406">
                  <a:moveTo>
                    <a:pt x="-1282" y="59317"/>
                  </a:moveTo>
                  <a:lnTo>
                    <a:pt x="-1282" y="-2886"/>
                  </a:lnTo>
                  <a:lnTo>
                    <a:pt x="185328" y="-2886"/>
                  </a:lnTo>
                  <a:lnTo>
                    <a:pt x="371938" y="-2886"/>
                  </a:lnTo>
                  <a:lnTo>
                    <a:pt x="371938" y="59317"/>
                  </a:lnTo>
                  <a:lnTo>
                    <a:pt x="371938" y="121520"/>
                  </a:lnTo>
                  <a:lnTo>
                    <a:pt x="185328" y="121520"/>
                  </a:lnTo>
                  <a:lnTo>
                    <a:pt x="-1282" y="121520"/>
                  </a:lnTo>
                  <a:lnTo>
                    <a:pt x="-1282" y="59317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5FBB2DF-799F-6FC7-577A-369BEDBD054C}"/>
                </a:ext>
              </a:extLst>
            </p:cNvPr>
            <p:cNvSpPr/>
            <p:nvPr/>
          </p:nvSpPr>
          <p:spPr>
            <a:xfrm flipV="1">
              <a:off x="10986278" y="4798184"/>
              <a:ext cx="124406" cy="124406"/>
            </a:xfrm>
            <a:custGeom>
              <a:avLst/>
              <a:gdLst>
                <a:gd name="connsiteX0" fmla="*/ -5245 w 124406"/>
                <a:gd name="connsiteY0" fmla="*/ 60798 h 124406"/>
                <a:gd name="connsiteX1" fmla="*/ -5245 w 124406"/>
                <a:gd name="connsiteY1" fmla="*/ -1405 h 124406"/>
                <a:gd name="connsiteX2" fmla="*/ 56958 w 124406"/>
                <a:gd name="connsiteY2" fmla="*/ -1405 h 124406"/>
                <a:gd name="connsiteX3" fmla="*/ 119162 w 124406"/>
                <a:gd name="connsiteY3" fmla="*/ -1405 h 124406"/>
                <a:gd name="connsiteX4" fmla="*/ 119162 w 124406"/>
                <a:gd name="connsiteY4" fmla="*/ 60798 h 124406"/>
                <a:gd name="connsiteX5" fmla="*/ 119162 w 124406"/>
                <a:gd name="connsiteY5" fmla="*/ 123002 h 124406"/>
                <a:gd name="connsiteX6" fmla="*/ 56958 w 124406"/>
                <a:gd name="connsiteY6" fmla="*/ 123002 h 124406"/>
                <a:gd name="connsiteX7" fmla="*/ -5245 w 124406"/>
                <a:gd name="connsiteY7" fmla="*/ 123002 h 124406"/>
                <a:gd name="connsiteX8" fmla="*/ -5245 w 124406"/>
                <a:gd name="connsiteY8" fmla="*/ 60798 h 12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06" h="124406">
                  <a:moveTo>
                    <a:pt x="-5245" y="60798"/>
                  </a:moveTo>
                  <a:lnTo>
                    <a:pt x="-5245" y="-1405"/>
                  </a:lnTo>
                  <a:lnTo>
                    <a:pt x="56958" y="-1405"/>
                  </a:lnTo>
                  <a:lnTo>
                    <a:pt x="119162" y="-1405"/>
                  </a:lnTo>
                  <a:lnTo>
                    <a:pt x="119162" y="60798"/>
                  </a:lnTo>
                  <a:lnTo>
                    <a:pt x="119162" y="123002"/>
                  </a:lnTo>
                  <a:lnTo>
                    <a:pt x="56958" y="123002"/>
                  </a:lnTo>
                  <a:lnTo>
                    <a:pt x="-5245" y="123002"/>
                  </a:lnTo>
                  <a:lnTo>
                    <a:pt x="-5245" y="60798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B8F0032-3B22-6211-21B4-51E774852E4D}"/>
                </a:ext>
              </a:extLst>
            </p:cNvPr>
            <p:cNvSpPr/>
            <p:nvPr/>
          </p:nvSpPr>
          <p:spPr>
            <a:xfrm flipV="1">
              <a:off x="10986278" y="2061240"/>
              <a:ext cx="870845" cy="870845"/>
            </a:xfrm>
            <a:custGeom>
              <a:avLst/>
              <a:gdLst>
                <a:gd name="connsiteX0" fmla="*/ -5944 w 870845"/>
                <a:gd name="connsiteY0" fmla="*/ 429327 h 870845"/>
                <a:gd name="connsiteX1" fmla="*/ -5944 w 870845"/>
                <a:gd name="connsiteY1" fmla="*/ -6096 h 870845"/>
                <a:gd name="connsiteX2" fmla="*/ 429479 w 870845"/>
                <a:gd name="connsiteY2" fmla="*/ -6096 h 870845"/>
                <a:gd name="connsiteX3" fmla="*/ 864902 w 870845"/>
                <a:gd name="connsiteY3" fmla="*/ -6096 h 870845"/>
                <a:gd name="connsiteX4" fmla="*/ 864902 w 870845"/>
                <a:gd name="connsiteY4" fmla="*/ 429327 h 870845"/>
                <a:gd name="connsiteX5" fmla="*/ 864902 w 870845"/>
                <a:gd name="connsiteY5" fmla="*/ 864750 h 870845"/>
                <a:gd name="connsiteX6" fmla="*/ 429479 w 870845"/>
                <a:gd name="connsiteY6" fmla="*/ 864750 h 870845"/>
                <a:gd name="connsiteX7" fmla="*/ -5944 w 870845"/>
                <a:gd name="connsiteY7" fmla="*/ 864750 h 870845"/>
                <a:gd name="connsiteX8" fmla="*/ -5944 w 870845"/>
                <a:gd name="connsiteY8" fmla="*/ 429327 h 870845"/>
                <a:gd name="connsiteX9" fmla="*/ 740495 w 870845"/>
                <a:gd name="connsiteY9" fmla="*/ 429327 h 870845"/>
                <a:gd name="connsiteX10" fmla="*/ 740495 w 870845"/>
                <a:gd name="connsiteY10" fmla="*/ 118311 h 870845"/>
                <a:gd name="connsiteX11" fmla="*/ 429479 w 870845"/>
                <a:gd name="connsiteY11" fmla="*/ 118311 h 870845"/>
                <a:gd name="connsiteX12" fmla="*/ 118462 w 870845"/>
                <a:gd name="connsiteY12" fmla="*/ 118311 h 870845"/>
                <a:gd name="connsiteX13" fmla="*/ 118462 w 870845"/>
                <a:gd name="connsiteY13" fmla="*/ 429327 h 870845"/>
                <a:gd name="connsiteX14" fmla="*/ 118462 w 870845"/>
                <a:gd name="connsiteY14" fmla="*/ 740343 h 870845"/>
                <a:gd name="connsiteX15" fmla="*/ 429479 w 870845"/>
                <a:gd name="connsiteY15" fmla="*/ 740343 h 870845"/>
                <a:gd name="connsiteX16" fmla="*/ 740495 w 870845"/>
                <a:gd name="connsiteY16" fmla="*/ 740343 h 870845"/>
                <a:gd name="connsiteX17" fmla="*/ 740495 w 870845"/>
                <a:gd name="connsiteY17" fmla="*/ 429327 h 8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0845" h="870845">
                  <a:moveTo>
                    <a:pt x="-5944" y="429327"/>
                  </a:moveTo>
                  <a:lnTo>
                    <a:pt x="-5944" y="-6096"/>
                  </a:lnTo>
                  <a:lnTo>
                    <a:pt x="429479" y="-6096"/>
                  </a:lnTo>
                  <a:lnTo>
                    <a:pt x="864902" y="-6096"/>
                  </a:lnTo>
                  <a:lnTo>
                    <a:pt x="864902" y="429327"/>
                  </a:lnTo>
                  <a:lnTo>
                    <a:pt x="864902" y="864750"/>
                  </a:lnTo>
                  <a:lnTo>
                    <a:pt x="429479" y="864750"/>
                  </a:lnTo>
                  <a:lnTo>
                    <a:pt x="-5944" y="864750"/>
                  </a:lnTo>
                  <a:lnTo>
                    <a:pt x="-5944" y="429327"/>
                  </a:lnTo>
                  <a:close/>
                  <a:moveTo>
                    <a:pt x="740495" y="429327"/>
                  </a:moveTo>
                  <a:lnTo>
                    <a:pt x="740495" y="118311"/>
                  </a:lnTo>
                  <a:lnTo>
                    <a:pt x="429479" y="118311"/>
                  </a:lnTo>
                  <a:lnTo>
                    <a:pt x="118462" y="118311"/>
                  </a:lnTo>
                  <a:lnTo>
                    <a:pt x="118462" y="429327"/>
                  </a:lnTo>
                  <a:lnTo>
                    <a:pt x="118462" y="740343"/>
                  </a:lnTo>
                  <a:lnTo>
                    <a:pt x="429479" y="740343"/>
                  </a:lnTo>
                  <a:lnTo>
                    <a:pt x="740495" y="740343"/>
                  </a:lnTo>
                  <a:lnTo>
                    <a:pt x="740495" y="429327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0581613-CF55-C73F-8683-F000E87A7273}"/>
                </a:ext>
              </a:extLst>
            </p:cNvPr>
            <p:cNvSpPr/>
            <p:nvPr/>
          </p:nvSpPr>
          <p:spPr>
            <a:xfrm flipV="1">
              <a:off x="11235091" y="2310053"/>
              <a:ext cx="373219" cy="373219"/>
            </a:xfrm>
            <a:custGeom>
              <a:avLst/>
              <a:gdLst>
                <a:gd name="connsiteX0" fmla="*/ -5944 w 373219"/>
                <a:gd name="connsiteY0" fmla="*/ 180514 h 373219"/>
                <a:gd name="connsiteX1" fmla="*/ -5944 w 373219"/>
                <a:gd name="connsiteY1" fmla="*/ -6096 h 373219"/>
                <a:gd name="connsiteX2" fmla="*/ 180666 w 373219"/>
                <a:gd name="connsiteY2" fmla="*/ -6096 h 373219"/>
                <a:gd name="connsiteX3" fmla="*/ 367275 w 373219"/>
                <a:gd name="connsiteY3" fmla="*/ -6096 h 373219"/>
                <a:gd name="connsiteX4" fmla="*/ 367275 w 373219"/>
                <a:gd name="connsiteY4" fmla="*/ 180514 h 373219"/>
                <a:gd name="connsiteX5" fmla="*/ 367275 w 373219"/>
                <a:gd name="connsiteY5" fmla="*/ 367124 h 373219"/>
                <a:gd name="connsiteX6" fmla="*/ 180666 w 373219"/>
                <a:gd name="connsiteY6" fmla="*/ 367124 h 373219"/>
                <a:gd name="connsiteX7" fmla="*/ -5944 w 373219"/>
                <a:gd name="connsiteY7" fmla="*/ 367124 h 373219"/>
                <a:gd name="connsiteX8" fmla="*/ -5944 w 373219"/>
                <a:gd name="connsiteY8" fmla="*/ 180514 h 3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19" h="373219">
                  <a:moveTo>
                    <a:pt x="-5944" y="180514"/>
                  </a:moveTo>
                  <a:lnTo>
                    <a:pt x="-5944" y="-6096"/>
                  </a:lnTo>
                  <a:lnTo>
                    <a:pt x="180666" y="-6096"/>
                  </a:lnTo>
                  <a:lnTo>
                    <a:pt x="367275" y="-6096"/>
                  </a:lnTo>
                  <a:lnTo>
                    <a:pt x="367275" y="180514"/>
                  </a:lnTo>
                  <a:lnTo>
                    <a:pt x="367275" y="367124"/>
                  </a:lnTo>
                  <a:lnTo>
                    <a:pt x="180666" y="367124"/>
                  </a:lnTo>
                  <a:lnTo>
                    <a:pt x="-5944" y="367124"/>
                  </a:lnTo>
                  <a:lnTo>
                    <a:pt x="-5944" y="180514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E6A7E6F-9E84-CCE3-2C46-394249A6D884}"/>
                </a:ext>
              </a:extLst>
            </p:cNvPr>
            <p:cNvSpPr/>
            <p:nvPr/>
          </p:nvSpPr>
          <p:spPr>
            <a:xfrm flipV="1">
              <a:off x="10239839" y="2807679"/>
              <a:ext cx="124406" cy="124406"/>
            </a:xfrm>
            <a:custGeom>
              <a:avLst/>
              <a:gdLst>
                <a:gd name="connsiteX0" fmla="*/ -3846 w 124406"/>
                <a:gd name="connsiteY0" fmla="*/ 56848 h 124406"/>
                <a:gd name="connsiteX1" fmla="*/ -3846 w 124406"/>
                <a:gd name="connsiteY1" fmla="*/ -5355 h 124406"/>
                <a:gd name="connsiteX2" fmla="*/ 58357 w 124406"/>
                <a:gd name="connsiteY2" fmla="*/ -5355 h 124406"/>
                <a:gd name="connsiteX3" fmla="*/ 120560 w 124406"/>
                <a:gd name="connsiteY3" fmla="*/ -5355 h 124406"/>
                <a:gd name="connsiteX4" fmla="*/ 120560 w 124406"/>
                <a:gd name="connsiteY4" fmla="*/ 56848 h 124406"/>
                <a:gd name="connsiteX5" fmla="*/ 120560 w 124406"/>
                <a:gd name="connsiteY5" fmla="*/ 119051 h 124406"/>
                <a:gd name="connsiteX6" fmla="*/ 58357 w 124406"/>
                <a:gd name="connsiteY6" fmla="*/ 119051 h 124406"/>
                <a:gd name="connsiteX7" fmla="*/ -3846 w 124406"/>
                <a:gd name="connsiteY7" fmla="*/ 119051 h 124406"/>
                <a:gd name="connsiteX8" fmla="*/ -3846 w 124406"/>
                <a:gd name="connsiteY8" fmla="*/ 56848 h 12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06" h="124406">
                  <a:moveTo>
                    <a:pt x="-3846" y="56848"/>
                  </a:moveTo>
                  <a:lnTo>
                    <a:pt x="-3846" y="-5355"/>
                  </a:lnTo>
                  <a:lnTo>
                    <a:pt x="58357" y="-5355"/>
                  </a:lnTo>
                  <a:lnTo>
                    <a:pt x="120560" y="-5355"/>
                  </a:lnTo>
                  <a:lnTo>
                    <a:pt x="120560" y="56848"/>
                  </a:lnTo>
                  <a:lnTo>
                    <a:pt x="120560" y="119051"/>
                  </a:lnTo>
                  <a:lnTo>
                    <a:pt x="58357" y="119051"/>
                  </a:lnTo>
                  <a:lnTo>
                    <a:pt x="-3846" y="119051"/>
                  </a:lnTo>
                  <a:lnTo>
                    <a:pt x="-3846" y="56848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5E8F068-47CC-6334-7D2F-A342EB18A924}"/>
                </a:ext>
              </a:extLst>
            </p:cNvPr>
            <p:cNvSpPr/>
            <p:nvPr/>
          </p:nvSpPr>
          <p:spPr>
            <a:xfrm flipV="1">
              <a:off x="11110685" y="3056493"/>
              <a:ext cx="746439" cy="497626"/>
            </a:xfrm>
            <a:custGeom>
              <a:avLst/>
              <a:gdLst>
                <a:gd name="connsiteX0" fmla="*/ 118346 w 746439"/>
                <a:gd name="connsiteY0" fmla="*/ 430932 h 497626"/>
                <a:gd name="connsiteX1" fmla="*/ 118346 w 746439"/>
                <a:gd name="connsiteY1" fmla="*/ 368729 h 497626"/>
                <a:gd name="connsiteX2" fmla="*/ 56143 w 746439"/>
                <a:gd name="connsiteY2" fmla="*/ 368729 h 497626"/>
                <a:gd name="connsiteX3" fmla="*/ -6061 w 746439"/>
                <a:gd name="connsiteY3" fmla="*/ 368729 h 497626"/>
                <a:gd name="connsiteX4" fmla="*/ -6061 w 746439"/>
                <a:gd name="connsiteY4" fmla="*/ 306525 h 497626"/>
                <a:gd name="connsiteX5" fmla="*/ -6061 w 746439"/>
                <a:gd name="connsiteY5" fmla="*/ 244322 h 497626"/>
                <a:gd name="connsiteX6" fmla="*/ 56143 w 746439"/>
                <a:gd name="connsiteY6" fmla="*/ 244322 h 497626"/>
                <a:gd name="connsiteX7" fmla="*/ 118346 w 746439"/>
                <a:gd name="connsiteY7" fmla="*/ 244322 h 497626"/>
                <a:gd name="connsiteX8" fmla="*/ 118346 w 746439"/>
                <a:gd name="connsiteY8" fmla="*/ 182119 h 497626"/>
                <a:gd name="connsiteX9" fmla="*/ 118346 w 746439"/>
                <a:gd name="connsiteY9" fmla="*/ 119915 h 497626"/>
                <a:gd name="connsiteX10" fmla="*/ 180549 w 746439"/>
                <a:gd name="connsiteY10" fmla="*/ 119915 h 497626"/>
                <a:gd name="connsiteX11" fmla="*/ 242752 w 746439"/>
                <a:gd name="connsiteY11" fmla="*/ 119915 h 497626"/>
                <a:gd name="connsiteX12" fmla="*/ 242752 w 746439"/>
                <a:gd name="connsiteY12" fmla="*/ 57712 h 497626"/>
                <a:gd name="connsiteX13" fmla="*/ 242752 w 746439"/>
                <a:gd name="connsiteY13" fmla="*/ -4491 h 497626"/>
                <a:gd name="connsiteX14" fmla="*/ 304956 w 746439"/>
                <a:gd name="connsiteY14" fmla="*/ -4491 h 497626"/>
                <a:gd name="connsiteX15" fmla="*/ 367159 w 746439"/>
                <a:gd name="connsiteY15" fmla="*/ -4491 h 497626"/>
                <a:gd name="connsiteX16" fmla="*/ 367159 w 746439"/>
                <a:gd name="connsiteY16" fmla="*/ 57712 h 497626"/>
                <a:gd name="connsiteX17" fmla="*/ 367159 w 746439"/>
                <a:gd name="connsiteY17" fmla="*/ 119915 h 497626"/>
                <a:gd name="connsiteX18" fmla="*/ 429362 w 746439"/>
                <a:gd name="connsiteY18" fmla="*/ 119915 h 497626"/>
                <a:gd name="connsiteX19" fmla="*/ 491565 w 746439"/>
                <a:gd name="connsiteY19" fmla="*/ 119915 h 497626"/>
                <a:gd name="connsiteX20" fmla="*/ 491565 w 746439"/>
                <a:gd name="connsiteY20" fmla="*/ 182119 h 497626"/>
                <a:gd name="connsiteX21" fmla="*/ 491565 w 746439"/>
                <a:gd name="connsiteY21" fmla="*/ 244322 h 497626"/>
                <a:gd name="connsiteX22" fmla="*/ 553769 w 746439"/>
                <a:gd name="connsiteY22" fmla="*/ 244322 h 497626"/>
                <a:gd name="connsiteX23" fmla="*/ 615972 w 746439"/>
                <a:gd name="connsiteY23" fmla="*/ 244322 h 497626"/>
                <a:gd name="connsiteX24" fmla="*/ 615972 w 746439"/>
                <a:gd name="connsiteY24" fmla="*/ 306525 h 497626"/>
                <a:gd name="connsiteX25" fmla="*/ 615972 w 746439"/>
                <a:gd name="connsiteY25" fmla="*/ 368729 h 497626"/>
                <a:gd name="connsiteX26" fmla="*/ 678175 w 746439"/>
                <a:gd name="connsiteY26" fmla="*/ 368729 h 497626"/>
                <a:gd name="connsiteX27" fmla="*/ 740378 w 746439"/>
                <a:gd name="connsiteY27" fmla="*/ 368729 h 497626"/>
                <a:gd name="connsiteX28" fmla="*/ 740378 w 746439"/>
                <a:gd name="connsiteY28" fmla="*/ 430932 h 497626"/>
                <a:gd name="connsiteX29" fmla="*/ 740378 w 746439"/>
                <a:gd name="connsiteY29" fmla="*/ 493135 h 497626"/>
                <a:gd name="connsiteX30" fmla="*/ 553769 w 746439"/>
                <a:gd name="connsiteY30" fmla="*/ 493135 h 497626"/>
                <a:gd name="connsiteX31" fmla="*/ 367159 w 746439"/>
                <a:gd name="connsiteY31" fmla="*/ 493135 h 497626"/>
                <a:gd name="connsiteX32" fmla="*/ 367159 w 746439"/>
                <a:gd name="connsiteY32" fmla="*/ 306525 h 497626"/>
                <a:gd name="connsiteX33" fmla="*/ 367159 w 746439"/>
                <a:gd name="connsiteY33" fmla="*/ 119915 h 497626"/>
                <a:gd name="connsiteX34" fmla="*/ 304956 w 746439"/>
                <a:gd name="connsiteY34" fmla="*/ 119915 h 497626"/>
                <a:gd name="connsiteX35" fmla="*/ 242752 w 746439"/>
                <a:gd name="connsiteY35" fmla="*/ 119915 h 497626"/>
                <a:gd name="connsiteX36" fmla="*/ 242752 w 746439"/>
                <a:gd name="connsiteY36" fmla="*/ 306525 h 497626"/>
                <a:gd name="connsiteX37" fmla="*/ 242752 w 746439"/>
                <a:gd name="connsiteY37" fmla="*/ 493135 h 497626"/>
                <a:gd name="connsiteX38" fmla="*/ 180549 w 746439"/>
                <a:gd name="connsiteY38" fmla="*/ 493135 h 497626"/>
                <a:gd name="connsiteX39" fmla="*/ 118346 w 746439"/>
                <a:gd name="connsiteY39" fmla="*/ 493135 h 497626"/>
                <a:gd name="connsiteX40" fmla="*/ 118346 w 746439"/>
                <a:gd name="connsiteY40" fmla="*/ 430932 h 49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46439" h="497626">
                  <a:moveTo>
                    <a:pt x="118346" y="430932"/>
                  </a:moveTo>
                  <a:lnTo>
                    <a:pt x="118346" y="368729"/>
                  </a:lnTo>
                  <a:lnTo>
                    <a:pt x="56143" y="368729"/>
                  </a:lnTo>
                  <a:lnTo>
                    <a:pt x="-6061" y="368729"/>
                  </a:lnTo>
                  <a:lnTo>
                    <a:pt x="-6061" y="306525"/>
                  </a:lnTo>
                  <a:lnTo>
                    <a:pt x="-6061" y="244322"/>
                  </a:lnTo>
                  <a:lnTo>
                    <a:pt x="56143" y="244322"/>
                  </a:lnTo>
                  <a:lnTo>
                    <a:pt x="118346" y="244322"/>
                  </a:lnTo>
                  <a:lnTo>
                    <a:pt x="118346" y="182119"/>
                  </a:lnTo>
                  <a:lnTo>
                    <a:pt x="118346" y="119915"/>
                  </a:lnTo>
                  <a:lnTo>
                    <a:pt x="180549" y="119915"/>
                  </a:lnTo>
                  <a:lnTo>
                    <a:pt x="242752" y="119915"/>
                  </a:lnTo>
                  <a:lnTo>
                    <a:pt x="242752" y="57712"/>
                  </a:lnTo>
                  <a:lnTo>
                    <a:pt x="242752" y="-4491"/>
                  </a:lnTo>
                  <a:lnTo>
                    <a:pt x="304956" y="-4491"/>
                  </a:lnTo>
                  <a:lnTo>
                    <a:pt x="367159" y="-4491"/>
                  </a:lnTo>
                  <a:lnTo>
                    <a:pt x="367159" y="57712"/>
                  </a:lnTo>
                  <a:lnTo>
                    <a:pt x="367159" y="119915"/>
                  </a:lnTo>
                  <a:lnTo>
                    <a:pt x="429362" y="119915"/>
                  </a:lnTo>
                  <a:lnTo>
                    <a:pt x="491565" y="119915"/>
                  </a:lnTo>
                  <a:lnTo>
                    <a:pt x="491565" y="182119"/>
                  </a:lnTo>
                  <a:lnTo>
                    <a:pt x="491565" y="244322"/>
                  </a:lnTo>
                  <a:lnTo>
                    <a:pt x="553769" y="244322"/>
                  </a:lnTo>
                  <a:lnTo>
                    <a:pt x="615972" y="244322"/>
                  </a:lnTo>
                  <a:lnTo>
                    <a:pt x="615972" y="306525"/>
                  </a:lnTo>
                  <a:lnTo>
                    <a:pt x="615972" y="368729"/>
                  </a:lnTo>
                  <a:lnTo>
                    <a:pt x="678175" y="368729"/>
                  </a:lnTo>
                  <a:lnTo>
                    <a:pt x="740378" y="368729"/>
                  </a:lnTo>
                  <a:lnTo>
                    <a:pt x="740378" y="430932"/>
                  </a:lnTo>
                  <a:lnTo>
                    <a:pt x="740378" y="493135"/>
                  </a:lnTo>
                  <a:lnTo>
                    <a:pt x="553769" y="493135"/>
                  </a:lnTo>
                  <a:lnTo>
                    <a:pt x="367159" y="493135"/>
                  </a:lnTo>
                  <a:lnTo>
                    <a:pt x="367159" y="306525"/>
                  </a:lnTo>
                  <a:lnTo>
                    <a:pt x="367159" y="119915"/>
                  </a:lnTo>
                  <a:lnTo>
                    <a:pt x="304956" y="119915"/>
                  </a:lnTo>
                  <a:lnTo>
                    <a:pt x="242752" y="119915"/>
                  </a:lnTo>
                  <a:lnTo>
                    <a:pt x="242752" y="306525"/>
                  </a:lnTo>
                  <a:lnTo>
                    <a:pt x="242752" y="493135"/>
                  </a:lnTo>
                  <a:lnTo>
                    <a:pt x="180549" y="493135"/>
                  </a:lnTo>
                  <a:lnTo>
                    <a:pt x="118346" y="493135"/>
                  </a:lnTo>
                  <a:lnTo>
                    <a:pt x="118346" y="430932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458756C-2017-6C96-3896-186954D2A0CE}"/>
                </a:ext>
              </a:extLst>
            </p:cNvPr>
            <p:cNvSpPr/>
            <p:nvPr/>
          </p:nvSpPr>
          <p:spPr>
            <a:xfrm flipV="1">
              <a:off x="8249335" y="4798184"/>
              <a:ext cx="870845" cy="870845"/>
            </a:xfrm>
            <a:custGeom>
              <a:avLst/>
              <a:gdLst>
                <a:gd name="connsiteX0" fmla="*/ -816 w 870845"/>
                <a:gd name="connsiteY0" fmla="*/ 434759 h 870845"/>
                <a:gd name="connsiteX1" fmla="*/ -816 w 870845"/>
                <a:gd name="connsiteY1" fmla="*/ -664 h 870845"/>
                <a:gd name="connsiteX2" fmla="*/ 434607 w 870845"/>
                <a:gd name="connsiteY2" fmla="*/ -664 h 870845"/>
                <a:gd name="connsiteX3" fmla="*/ 870030 w 870845"/>
                <a:gd name="connsiteY3" fmla="*/ -664 h 870845"/>
                <a:gd name="connsiteX4" fmla="*/ 870030 w 870845"/>
                <a:gd name="connsiteY4" fmla="*/ 434759 h 870845"/>
                <a:gd name="connsiteX5" fmla="*/ 870030 w 870845"/>
                <a:gd name="connsiteY5" fmla="*/ 870182 h 870845"/>
                <a:gd name="connsiteX6" fmla="*/ 434607 w 870845"/>
                <a:gd name="connsiteY6" fmla="*/ 870182 h 870845"/>
                <a:gd name="connsiteX7" fmla="*/ -816 w 870845"/>
                <a:gd name="connsiteY7" fmla="*/ 870182 h 870845"/>
                <a:gd name="connsiteX8" fmla="*/ -816 w 870845"/>
                <a:gd name="connsiteY8" fmla="*/ 434759 h 870845"/>
                <a:gd name="connsiteX9" fmla="*/ 745623 w 870845"/>
                <a:gd name="connsiteY9" fmla="*/ 434759 h 870845"/>
                <a:gd name="connsiteX10" fmla="*/ 745623 w 870845"/>
                <a:gd name="connsiteY10" fmla="*/ 123742 h 870845"/>
                <a:gd name="connsiteX11" fmla="*/ 434607 w 870845"/>
                <a:gd name="connsiteY11" fmla="*/ 123742 h 870845"/>
                <a:gd name="connsiteX12" fmla="*/ 123591 w 870845"/>
                <a:gd name="connsiteY12" fmla="*/ 123742 h 870845"/>
                <a:gd name="connsiteX13" fmla="*/ 123591 w 870845"/>
                <a:gd name="connsiteY13" fmla="*/ 434759 h 870845"/>
                <a:gd name="connsiteX14" fmla="*/ 123591 w 870845"/>
                <a:gd name="connsiteY14" fmla="*/ 745775 h 870845"/>
                <a:gd name="connsiteX15" fmla="*/ 434607 w 870845"/>
                <a:gd name="connsiteY15" fmla="*/ 745775 h 870845"/>
                <a:gd name="connsiteX16" fmla="*/ 745623 w 870845"/>
                <a:gd name="connsiteY16" fmla="*/ 745775 h 870845"/>
                <a:gd name="connsiteX17" fmla="*/ 745623 w 870845"/>
                <a:gd name="connsiteY17" fmla="*/ 434759 h 8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0845" h="870845">
                  <a:moveTo>
                    <a:pt x="-816" y="434759"/>
                  </a:moveTo>
                  <a:lnTo>
                    <a:pt x="-816" y="-664"/>
                  </a:lnTo>
                  <a:lnTo>
                    <a:pt x="434607" y="-664"/>
                  </a:lnTo>
                  <a:lnTo>
                    <a:pt x="870030" y="-664"/>
                  </a:lnTo>
                  <a:lnTo>
                    <a:pt x="870030" y="434759"/>
                  </a:lnTo>
                  <a:lnTo>
                    <a:pt x="870030" y="870182"/>
                  </a:lnTo>
                  <a:lnTo>
                    <a:pt x="434607" y="870182"/>
                  </a:lnTo>
                  <a:lnTo>
                    <a:pt x="-816" y="870182"/>
                  </a:lnTo>
                  <a:lnTo>
                    <a:pt x="-816" y="434759"/>
                  </a:lnTo>
                  <a:close/>
                  <a:moveTo>
                    <a:pt x="745623" y="434759"/>
                  </a:moveTo>
                  <a:lnTo>
                    <a:pt x="745623" y="123742"/>
                  </a:lnTo>
                  <a:lnTo>
                    <a:pt x="434607" y="123742"/>
                  </a:lnTo>
                  <a:lnTo>
                    <a:pt x="123591" y="123742"/>
                  </a:lnTo>
                  <a:lnTo>
                    <a:pt x="123591" y="434759"/>
                  </a:lnTo>
                  <a:lnTo>
                    <a:pt x="123591" y="745775"/>
                  </a:lnTo>
                  <a:lnTo>
                    <a:pt x="434607" y="745775"/>
                  </a:lnTo>
                  <a:lnTo>
                    <a:pt x="745623" y="745775"/>
                  </a:lnTo>
                  <a:lnTo>
                    <a:pt x="745623" y="434759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A59EFDC-CD31-CD39-EA26-7551DABFB84C}"/>
                </a:ext>
              </a:extLst>
            </p:cNvPr>
            <p:cNvSpPr/>
            <p:nvPr/>
          </p:nvSpPr>
          <p:spPr>
            <a:xfrm flipV="1">
              <a:off x="8498148" y="5046997"/>
              <a:ext cx="373219" cy="373219"/>
            </a:xfrm>
            <a:custGeom>
              <a:avLst/>
              <a:gdLst>
                <a:gd name="connsiteX0" fmla="*/ -816 w 373219"/>
                <a:gd name="connsiteY0" fmla="*/ 185946 h 373219"/>
                <a:gd name="connsiteX1" fmla="*/ -816 w 373219"/>
                <a:gd name="connsiteY1" fmla="*/ -664 h 373219"/>
                <a:gd name="connsiteX2" fmla="*/ 185794 w 373219"/>
                <a:gd name="connsiteY2" fmla="*/ -664 h 373219"/>
                <a:gd name="connsiteX3" fmla="*/ 372404 w 373219"/>
                <a:gd name="connsiteY3" fmla="*/ -664 h 373219"/>
                <a:gd name="connsiteX4" fmla="*/ 372404 w 373219"/>
                <a:gd name="connsiteY4" fmla="*/ 185946 h 373219"/>
                <a:gd name="connsiteX5" fmla="*/ 372404 w 373219"/>
                <a:gd name="connsiteY5" fmla="*/ 372555 h 373219"/>
                <a:gd name="connsiteX6" fmla="*/ 185794 w 373219"/>
                <a:gd name="connsiteY6" fmla="*/ 372555 h 373219"/>
                <a:gd name="connsiteX7" fmla="*/ -816 w 373219"/>
                <a:gd name="connsiteY7" fmla="*/ 372555 h 373219"/>
                <a:gd name="connsiteX8" fmla="*/ -816 w 373219"/>
                <a:gd name="connsiteY8" fmla="*/ 185946 h 3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219" h="373219">
                  <a:moveTo>
                    <a:pt x="-816" y="185946"/>
                  </a:moveTo>
                  <a:lnTo>
                    <a:pt x="-816" y="-664"/>
                  </a:lnTo>
                  <a:lnTo>
                    <a:pt x="185794" y="-664"/>
                  </a:lnTo>
                  <a:lnTo>
                    <a:pt x="372404" y="-664"/>
                  </a:lnTo>
                  <a:lnTo>
                    <a:pt x="372404" y="185946"/>
                  </a:lnTo>
                  <a:lnTo>
                    <a:pt x="372404" y="372555"/>
                  </a:lnTo>
                  <a:lnTo>
                    <a:pt x="185794" y="372555"/>
                  </a:lnTo>
                  <a:lnTo>
                    <a:pt x="-816" y="372555"/>
                  </a:lnTo>
                  <a:lnTo>
                    <a:pt x="-816" y="185946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9C06DA6-AFA0-C05A-D24A-E78B8435335F}"/>
                </a:ext>
              </a:extLst>
            </p:cNvPr>
            <p:cNvSpPr/>
            <p:nvPr/>
          </p:nvSpPr>
          <p:spPr>
            <a:xfrm flipV="1">
              <a:off x="11110685" y="4922590"/>
              <a:ext cx="746439" cy="746439"/>
            </a:xfrm>
            <a:custGeom>
              <a:avLst/>
              <a:gdLst>
                <a:gd name="connsiteX0" fmla="*/ 491565 w 746439"/>
                <a:gd name="connsiteY0" fmla="*/ 559289 h 746439"/>
                <a:gd name="connsiteX1" fmla="*/ 491565 w 746439"/>
                <a:gd name="connsiteY1" fmla="*/ 372679 h 746439"/>
                <a:gd name="connsiteX2" fmla="*/ 429362 w 746439"/>
                <a:gd name="connsiteY2" fmla="*/ 372679 h 746439"/>
                <a:gd name="connsiteX3" fmla="*/ 367159 w 746439"/>
                <a:gd name="connsiteY3" fmla="*/ 372679 h 746439"/>
                <a:gd name="connsiteX4" fmla="*/ 367159 w 746439"/>
                <a:gd name="connsiteY4" fmla="*/ 310476 h 746439"/>
                <a:gd name="connsiteX5" fmla="*/ 367159 w 746439"/>
                <a:gd name="connsiteY5" fmla="*/ 248272 h 746439"/>
                <a:gd name="connsiteX6" fmla="*/ 304956 w 746439"/>
                <a:gd name="connsiteY6" fmla="*/ 248272 h 746439"/>
                <a:gd name="connsiteX7" fmla="*/ 242752 w 746439"/>
                <a:gd name="connsiteY7" fmla="*/ 248272 h 746439"/>
                <a:gd name="connsiteX8" fmla="*/ 242752 w 746439"/>
                <a:gd name="connsiteY8" fmla="*/ 310476 h 746439"/>
                <a:gd name="connsiteX9" fmla="*/ 242752 w 746439"/>
                <a:gd name="connsiteY9" fmla="*/ 372679 h 746439"/>
                <a:gd name="connsiteX10" fmla="*/ 118346 w 746439"/>
                <a:gd name="connsiteY10" fmla="*/ 372679 h 746439"/>
                <a:gd name="connsiteX11" fmla="*/ -6061 w 746439"/>
                <a:gd name="connsiteY11" fmla="*/ 372679 h 746439"/>
                <a:gd name="connsiteX12" fmla="*/ -6061 w 746439"/>
                <a:gd name="connsiteY12" fmla="*/ 310476 h 746439"/>
                <a:gd name="connsiteX13" fmla="*/ -6061 w 746439"/>
                <a:gd name="connsiteY13" fmla="*/ 248272 h 746439"/>
                <a:gd name="connsiteX14" fmla="*/ 56143 w 746439"/>
                <a:gd name="connsiteY14" fmla="*/ 248272 h 746439"/>
                <a:gd name="connsiteX15" fmla="*/ 118346 w 746439"/>
                <a:gd name="connsiteY15" fmla="*/ 248272 h 746439"/>
                <a:gd name="connsiteX16" fmla="*/ 118346 w 746439"/>
                <a:gd name="connsiteY16" fmla="*/ 123866 h 746439"/>
                <a:gd name="connsiteX17" fmla="*/ 118346 w 746439"/>
                <a:gd name="connsiteY17" fmla="*/ -541 h 746439"/>
                <a:gd name="connsiteX18" fmla="*/ 242752 w 746439"/>
                <a:gd name="connsiteY18" fmla="*/ -541 h 746439"/>
                <a:gd name="connsiteX19" fmla="*/ 367159 w 746439"/>
                <a:gd name="connsiteY19" fmla="*/ -541 h 746439"/>
                <a:gd name="connsiteX20" fmla="*/ 367159 w 746439"/>
                <a:gd name="connsiteY20" fmla="*/ 61663 h 746439"/>
                <a:gd name="connsiteX21" fmla="*/ 367159 w 746439"/>
                <a:gd name="connsiteY21" fmla="*/ 123866 h 746439"/>
                <a:gd name="connsiteX22" fmla="*/ 429362 w 746439"/>
                <a:gd name="connsiteY22" fmla="*/ 123866 h 746439"/>
                <a:gd name="connsiteX23" fmla="*/ 491565 w 746439"/>
                <a:gd name="connsiteY23" fmla="*/ 123866 h 746439"/>
                <a:gd name="connsiteX24" fmla="*/ 491565 w 746439"/>
                <a:gd name="connsiteY24" fmla="*/ 186069 h 746439"/>
                <a:gd name="connsiteX25" fmla="*/ 491565 w 746439"/>
                <a:gd name="connsiteY25" fmla="*/ 248272 h 746439"/>
                <a:gd name="connsiteX26" fmla="*/ 553769 w 746439"/>
                <a:gd name="connsiteY26" fmla="*/ 248272 h 746439"/>
                <a:gd name="connsiteX27" fmla="*/ 615972 w 746439"/>
                <a:gd name="connsiteY27" fmla="*/ 248272 h 746439"/>
                <a:gd name="connsiteX28" fmla="*/ 615972 w 746439"/>
                <a:gd name="connsiteY28" fmla="*/ 186069 h 746439"/>
                <a:gd name="connsiteX29" fmla="*/ 615972 w 746439"/>
                <a:gd name="connsiteY29" fmla="*/ 123866 h 746439"/>
                <a:gd name="connsiteX30" fmla="*/ 678175 w 746439"/>
                <a:gd name="connsiteY30" fmla="*/ 123866 h 746439"/>
                <a:gd name="connsiteX31" fmla="*/ 740378 w 746439"/>
                <a:gd name="connsiteY31" fmla="*/ 123866 h 746439"/>
                <a:gd name="connsiteX32" fmla="*/ 740378 w 746439"/>
                <a:gd name="connsiteY32" fmla="*/ 248272 h 746439"/>
                <a:gd name="connsiteX33" fmla="*/ 740378 w 746439"/>
                <a:gd name="connsiteY33" fmla="*/ 372679 h 746439"/>
                <a:gd name="connsiteX34" fmla="*/ 678175 w 746439"/>
                <a:gd name="connsiteY34" fmla="*/ 372679 h 746439"/>
                <a:gd name="connsiteX35" fmla="*/ 615972 w 746439"/>
                <a:gd name="connsiteY35" fmla="*/ 372679 h 746439"/>
                <a:gd name="connsiteX36" fmla="*/ 615972 w 746439"/>
                <a:gd name="connsiteY36" fmla="*/ 559289 h 746439"/>
                <a:gd name="connsiteX37" fmla="*/ 615972 w 746439"/>
                <a:gd name="connsiteY37" fmla="*/ 745898 h 746439"/>
                <a:gd name="connsiteX38" fmla="*/ 553769 w 746439"/>
                <a:gd name="connsiteY38" fmla="*/ 745898 h 746439"/>
                <a:gd name="connsiteX39" fmla="*/ 491565 w 746439"/>
                <a:gd name="connsiteY39" fmla="*/ 745898 h 746439"/>
                <a:gd name="connsiteX40" fmla="*/ 491565 w 746439"/>
                <a:gd name="connsiteY40" fmla="*/ 559289 h 74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46439" h="746439">
                  <a:moveTo>
                    <a:pt x="491565" y="559289"/>
                  </a:moveTo>
                  <a:lnTo>
                    <a:pt x="491565" y="372679"/>
                  </a:lnTo>
                  <a:lnTo>
                    <a:pt x="429362" y="372679"/>
                  </a:lnTo>
                  <a:lnTo>
                    <a:pt x="367159" y="372679"/>
                  </a:lnTo>
                  <a:lnTo>
                    <a:pt x="367159" y="310476"/>
                  </a:lnTo>
                  <a:lnTo>
                    <a:pt x="367159" y="248272"/>
                  </a:lnTo>
                  <a:lnTo>
                    <a:pt x="304956" y="248272"/>
                  </a:lnTo>
                  <a:lnTo>
                    <a:pt x="242752" y="248272"/>
                  </a:lnTo>
                  <a:lnTo>
                    <a:pt x="242752" y="310476"/>
                  </a:lnTo>
                  <a:lnTo>
                    <a:pt x="242752" y="372679"/>
                  </a:lnTo>
                  <a:lnTo>
                    <a:pt x="118346" y="372679"/>
                  </a:lnTo>
                  <a:lnTo>
                    <a:pt x="-6061" y="372679"/>
                  </a:lnTo>
                  <a:lnTo>
                    <a:pt x="-6061" y="310476"/>
                  </a:lnTo>
                  <a:lnTo>
                    <a:pt x="-6061" y="248272"/>
                  </a:lnTo>
                  <a:lnTo>
                    <a:pt x="56143" y="248272"/>
                  </a:lnTo>
                  <a:lnTo>
                    <a:pt x="118346" y="248272"/>
                  </a:lnTo>
                  <a:lnTo>
                    <a:pt x="118346" y="123866"/>
                  </a:lnTo>
                  <a:lnTo>
                    <a:pt x="118346" y="-541"/>
                  </a:lnTo>
                  <a:lnTo>
                    <a:pt x="242752" y="-541"/>
                  </a:lnTo>
                  <a:lnTo>
                    <a:pt x="367159" y="-541"/>
                  </a:lnTo>
                  <a:lnTo>
                    <a:pt x="367159" y="61663"/>
                  </a:lnTo>
                  <a:lnTo>
                    <a:pt x="367159" y="123866"/>
                  </a:lnTo>
                  <a:lnTo>
                    <a:pt x="429362" y="123866"/>
                  </a:lnTo>
                  <a:lnTo>
                    <a:pt x="491565" y="123866"/>
                  </a:lnTo>
                  <a:lnTo>
                    <a:pt x="491565" y="186069"/>
                  </a:lnTo>
                  <a:lnTo>
                    <a:pt x="491565" y="248272"/>
                  </a:lnTo>
                  <a:lnTo>
                    <a:pt x="553769" y="248272"/>
                  </a:lnTo>
                  <a:lnTo>
                    <a:pt x="615972" y="248272"/>
                  </a:lnTo>
                  <a:lnTo>
                    <a:pt x="615972" y="186069"/>
                  </a:lnTo>
                  <a:lnTo>
                    <a:pt x="615972" y="123866"/>
                  </a:lnTo>
                  <a:lnTo>
                    <a:pt x="678175" y="123866"/>
                  </a:lnTo>
                  <a:lnTo>
                    <a:pt x="740378" y="123866"/>
                  </a:lnTo>
                  <a:lnTo>
                    <a:pt x="740378" y="248272"/>
                  </a:lnTo>
                  <a:lnTo>
                    <a:pt x="740378" y="372679"/>
                  </a:lnTo>
                  <a:lnTo>
                    <a:pt x="678175" y="372679"/>
                  </a:lnTo>
                  <a:lnTo>
                    <a:pt x="615972" y="372679"/>
                  </a:lnTo>
                  <a:lnTo>
                    <a:pt x="615972" y="559289"/>
                  </a:lnTo>
                  <a:lnTo>
                    <a:pt x="615972" y="745898"/>
                  </a:lnTo>
                  <a:lnTo>
                    <a:pt x="553769" y="745898"/>
                  </a:lnTo>
                  <a:lnTo>
                    <a:pt x="491565" y="745898"/>
                  </a:lnTo>
                  <a:lnTo>
                    <a:pt x="491565" y="559289"/>
                  </a:lnTo>
                  <a:close/>
                </a:path>
              </a:pathLst>
            </a:custGeom>
            <a:grpFill/>
            <a:ln w="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8B86F4-74C4-37D2-AB27-2E6B2C2378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4963" y="1487291"/>
            <a:ext cx="4452302" cy="431800"/>
          </a:xfrm>
        </p:spPr>
        <p:txBody>
          <a:bodyPr/>
          <a:lstStyle/>
          <a:p>
            <a:r>
              <a:rPr lang="en-GB" sz="2000" dirty="0"/>
              <a:t>Vi </a:t>
            </a:r>
            <a:r>
              <a:rPr lang="en-GB" sz="2000" dirty="0" err="1"/>
              <a:t>hører</a:t>
            </a:r>
            <a:r>
              <a:rPr lang="en-GB" sz="2000" dirty="0"/>
              <a:t> </a:t>
            </a:r>
            <a:r>
              <a:rPr lang="en-GB" sz="2000" dirty="0" err="1"/>
              <a:t>gjerne</a:t>
            </a:r>
            <a:r>
              <a:rPr lang="en-GB" sz="2000" dirty="0"/>
              <a:t> </a:t>
            </a:r>
            <a:r>
              <a:rPr lang="en-GB" sz="2000" dirty="0" err="1"/>
              <a:t>fra</a:t>
            </a:r>
            <a:r>
              <a:rPr lang="en-GB" sz="2000" dirty="0"/>
              <a:t> </a:t>
            </a:r>
            <a:r>
              <a:rPr lang="en-GB" sz="2000" dirty="0" err="1"/>
              <a:t>deg</a:t>
            </a:r>
            <a:endParaRPr lang="en-GB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B5EA17-15F6-5853-7A38-FE81507F8897}"/>
              </a:ext>
            </a:extLst>
          </p:cNvPr>
          <p:cNvSpPr/>
          <p:nvPr/>
        </p:nvSpPr>
        <p:spPr>
          <a:xfrm>
            <a:off x="1166035" y="4151921"/>
            <a:ext cx="6395227" cy="1517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 err="1">
              <a:solidFill>
                <a:schemeClr val="tx1"/>
              </a:solidFill>
            </a:endParaRPr>
          </a:p>
        </p:txBody>
      </p:sp>
      <p:pic>
        <p:nvPicPr>
          <p:cNvPr id="44" name="Picture 4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EEF48ED2-364F-330A-7559-F0E9F4832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1" b="6657"/>
          <a:stretch/>
        </p:blipFill>
        <p:spPr>
          <a:xfrm>
            <a:off x="440976" y="4186848"/>
            <a:ext cx="1450118" cy="145011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CFFD79-8D18-DD93-6238-1C47B6A48B2C}"/>
              </a:ext>
            </a:extLst>
          </p:cNvPr>
          <p:cNvSpPr txBox="1"/>
          <p:nvPr/>
        </p:nvSpPr>
        <p:spPr>
          <a:xfrm>
            <a:off x="2234688" y="4160675"/>
            <a:ext cx="4296714" cy="12854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chemeClr val="tx2"/>
                </a:solidFill>
                <a:latin typeface="Arial" panose="020B0604020202020204"/>
              </a:rPr>
              <a:t>Håkon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/>
              </a:rPr>
              <a:t> </a:t>
            </a:r>
            <a:r>
              <a:rPr lang="en-GB" sz="2000" b="1" dirty="0" err="1">
                <a:solidFill>
                  <a:schemeClr val="tx2"/>
                </a:solidFill>
                <a:latin typeface="Arial" panose="020B0604020202020204"/>
              </a:rPr>
              <a:t>Taule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Partner</a:t>
            </a:r>
            <a:r>
              <a:rPr lang="en-GB" sz="2000" dirty="0">
                <a:solidFill>
                  <a:schemeClr val="tx2"/>
                </a:solidFill>
                <a:latin typeface="Arial" panose="020B0604020202020204"/>
              </a:rPr>
              <a:t>,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THEMA</a:t>
            </a:r>
            <a:endParaRPr lang="en-GB" sz="2000" i="1" dirty="0">
              <a:solidFill>
                <a:schemeClr val="tx2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haakon.taule@thema.no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B3F0023-F6BC-3CB9-186A-EC1276616812}"/>
              </a:ext>
            </a:extLst>
          </p:cNvPr>
          <p:cNvSpPr/>
          <p:nvPr/>
        </p:nvSpPr>
        <p:spPr>
          <a:xfrm>
            <a:off x="1166035" y="2061287"/>
            <a:ext cx="6395227" cy="1517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 err="1">
              <a:solidFill>
                <a:schemeClr val="tx1"/>
              </a:solidFill>
            </a:endParaRPr>
          </a:p>
        </p:txBody>
      </p:sp>
      <p:pic>
        <p:nvPicPr>
          <p:cNvPr id="40" name="Picture 2" descr="Mer engelsk og mindre norsk når forskerne publiserer. — Ikke overrasket,  sier rektor">
            <a:extLst>
              <a:ext uri="{FF2B5EF4-FFF2-40B4-BE49-F238E27FC236}">
                <a16:creationId xmlns:a16="http://schemas.microsoft.com/office/drawing/2014/main" id="{AC75877E-5D5B-CA00-F740-411CEF50E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t="1016" r="114" b="4307"/>
          <a:stretch/>
        </p:blipFill>
        <p:spPr bwMode="auto">
          <a:xfrm>
            <a:off x="440976" y="2096214"/>
            <a:ext cx="1450118" cy="1450118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4368B60-674E-2575-C7DB-1215047E4842}"/>
              </a:ext>
            </a:extLst>
          </p:cNvPr>
          <p:cNvSpPr txBox="1"/>
          <p:nvPr/>
        </p:nvSpPr>
        <p:spPr>
          <a:xfrm>
            <a:off x="2234688" y="2070041"/>
            <a:ext cx="4296714" cy="12854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Merete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Madland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Styreleder</a:t>
            </a:r>
            <a:r>
              <a:rPr lang="en-GB" sz="2000" dirty="0">
                <a:solidFill>
                  <a:schemeClr val="tx2"/>
                </a:solidFill>
                <a:latin typeface="Arial" panose="020B0604020202020204"/>
              </a:rPr>
              <a:t>,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interimstyret</a:t>
            </a:r>
            <a:endParaRPr lang="en-GB" sz="2000" i="1" dirty="0">
              <a:solidFill>
                <a:schemeClr val="tx2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merete.v.madland@uis.no</a:t>
            </a:r>
          </a:p>
        </p:txBody>
      </p:sp>
    </p:spTree>
    <p:extLst>
      <p:ext uri="{BB962C8B-B14F-4D97-AF65-F5344CB8AC3E}">
        <p14:creationId xmlns:p14="http://schemas.microsoft.com/office/powerpoint/2010/main" val="2614125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HP-JV29R7" val="Ig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" val="4b3c38be-acec-4d14-9731-b515146a41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PAGEOBJECT" val="7efbd626-75d2-4b72-b96f-2b8c3922d247"/>
  <p:tag name="GRUNT-X-RESOURCES" val="AQIFBAQEAgEA"/>
  <p:tag name="GRUNT-VERSION" val="20.24.1.0"/>
  <p:tag name="GRUNT-VERSION-2" val="2024.1-r3-4087"/>
  <p:tag name="GRUNT-RENDERHASH" val="a1da480e1fac7525aecc9ef8270c8bd2-svg"/>
  <p:tag name="GRUNT-X-SHAPEBOUNDS" val="ASIBBAAAAKACADpAAAAAAABAXUAAAABgZv6LQAAAAAAAMHdAAA=="/>
  <p:tag name="GRUNT-X-PAGEOBJECT" val="AQUC2mQKOEFsdHVhLk9hay5Db3JlLkRvY3VtZW50TW9kZWwuR2FudHRPYmplY3QsIEFsdHVhLk9hay5Db3JlBQInBBIEECbW+37SdXJLuW8rjDki0kcNDQQVFB0YJRwtIQk1KQtFMFU0ElBBbHR1YS5PYWsuQ29yZS5Eb2N1bWVudE1vZGVsLlRlbXBsYXRpbmcuQ3VzdG9tUG9zaXRpb25EZWZpbml0aW9uLCBBbHR1YS5PYWsuQ29yZQ0EJAQiAQQAAACgAmA6QAAAAAAAQF1AjLF2yraei0AAAAAAADB3QBQKFTgdPCVALUQ1SBgEBAIFTBwCBVAmSkFsdHVhLk9hay5Db3JlLk1vZGlmaWNhdGlvbi5TdHlsaW5nLlN0YXRpY0dhbnR0T2JqZWN0U3R5bGUsIEFsdHVhLk9hay5Db3JlIQktBVQVWDVcPWBFZE1oVWxdcGV0bXh1fH2AAYUBhAGNAYgBlQGMAZ0BkAGlAZQBLj1BbHR1YS5PYWsuQ29yZS5UaGVtaW5nLlBhZ2VDb2xvclNjaGVtZVBvaW50ZXIsIEFsdHVhLk9hay5Db3JlKQsAMA0FmAEMBWVuLUdCFZwBNAQBAQkBOA0FoAENpAEVqAEZACEAPCqsAbABtAG4AbwBwAHEAcgBzAHQAdQB2AHcAeAB5AHoAewB8AH0AfgB/AFAAoACRASEAogCSAKMAkwIAQKRAkWZAkdQAFQFBAMFoAJYBQQDBaQCXAUEAwWoAmAFBAMFrAJkBQQDBbACaAUEAwW0AmwFBAMFuAJwBQQDBbwCdAUEAwXAAngFBAMFxAJ8BQQDBcgCgAEFBAMFzAKEAQUEAwXQAogBBQQDBdQCjAEFBAMF2AKQAQUEAwXcApQBBQQDBeACmAEKBAEuDAEsFALCo5wBCQQFZW4tR0IIAaABCwMAgKSM4bTcCAgCpAELAwDAXedkKN0ICAKoARMt5AI16AI97AJF8AJN9AJRAVkBrAEkBBIEEAUwSdgSPM9DkQH6QNMGiDkLAICYSwR23Egl+QJfLYADsAEkBBIEEHZ39jdh6NRHgY//oPnE5OcLAIA08paC3AglhQNfLYADtAEkBBIEEDhPoT+uhMtBpdyyFfhnV2cLAAAIRymE3AgliQNfLYwDuAEkBBIEEFVRiwtPTpxAkWDIIre0K7kLAIB5vuQi3QglkQNfLZQDvAEkBBIEEHQwL6MX3hBCmD+B9bCj6kkLAED4sIbI3AglmQNnLaADwAEkBBIEEHi1EZjVF09NojeOjfOKL8QLAEDiqmLb3AglpQNnLaADxAEkBBIEEKLiXxTajwxApenLFh2QtmgLAEBzTmPx3AglqQNnLawDyAEkBBIEEKF+LusO715KgkcNoV0hW+sLAEBSRa0N3QglsQNnLawDzAEkBBIEEP3zNTRA8X5MsR+WLP96kcILAEBcCvS73AgltQNnLawD0AEkBBIEECHCWX1gvO1Npy0Arqt/OOoLAECqXT3C3AgluQNnLawD1AEkBBIEEAhYWwjHa9dMhlt40wWJN7ELAAAJhXTM3AglvQNnLawD2AEkBBIEENvX9+5TRtlImg/pHgj6qvcLAEDtrfTR3AglwQNnLawD3AEkBBIEEMqT50OckFhJqLJZxG9L7CkLAIDR1nTX3AglxQNnLawD4AEkBBIEEH3df2U4RVlKmc07H4MRbL8LAACaKHXi3AglyQNnLawD5AEkBBIEED63EeVlmyNLjq/jI1lEd7gLAEB+UfXn3AglzQNnLawD6AEkBBIEEPRRVUsDaEJPq336ywngCcELAIBienXt3Agl0QNnLawD7AEkBBIEEGs0ivSZlxpIjA28vpN3fz4LAAArzHX43Agl1QNnLawD8AEkBBIEEIj4UiFWhdlJh3HykMEmNjMLAEAP9fX93Agl2QNnLawD9AEkBBIEEGx/xK1z4g1Ap+x3scIoggsLAIDzHXYD3Qgl3QNnLawD+AEkBBIEEF8XFrOf+slGnYfhT1MBjZQLAAC8b3YO3Qgl4QNnLawD/AEkBBIEEI7r+veNFH9Grs5bZD8kiWwLAAD/vy0e3Qgl5QNnLegDgAItBBIEEAyUv/VvlI9DpEbam5TyYvEN7QN8EwAAQJROndwIGwBAwGNhr9wILfQDhAIkBBIEEPeEKAs38jlIrMxM0BNzpoQMCwABC2pmZvx/EGhAHfgDiAIkBBIEEJviX9V9cWhEsw358NMi+hIMCwACCwAAAAAAAAhAHYADjAIXBBIEEDcBAPKQe5FGpCldTAl32IoN/AOWAkxBbHR1YS5PYWsuQ29yZS5Nb2RpZmljYXRpb24uTW9kaWZpZXJzLkRhdGVUaW1lRm9ybWF0TW9kaWZpZXIsIEFsdHVhLk9hay5Db3JlkQJFCwWABBEAJYQELYgEngJEQWx0dWEuT2FrLkNvcmUuTW9kaWZpY2F0aW9uLk1vZGlmaWVycy5Cb3JkZXJNb2RpZmllciwgQWx0dWEuT2FrLkNvcmWZAkcXBYwEEwAAAAAAAABAHZAEJZQELZkEhwGgAmIBMKAEpASoBKwEsAS0BLgEvATABMQEyATMBNAE1ATYBNwE4ATkBOgE7ATwBPQE+AT8BIAFhAWIBYwFkAWUBZgFnAWgBaQFqAWsBbAFtAW4BbwFwAXEBcgFzAXQBdQF2AXcBaQCAgEAqAIaAQzgBeQF6AXsBfAF9AX4BfwFgAaEBogGjAasAjwBHZAGlAaYBpwGoAakBqgGrAawBrQGuAa8BsAGxAbIBswG0AbUBtgG3AbgBuQG6AbsBvAG9Ab4BvwGgAewAj4BHoQHiAeMB5AHlAeYB5wHoAekB6gHrAewB7QHuAe8B8AHxAfIB8wH0AfUB9gH3AfgB+QH6AfsB/AH9Af4B7QCBAEB/Ae4AhYBCoAIhAiICIwIkAiUCJgInAigCKQIvAICAQDAAgYBAqgIrAjEAg4BBrAItAi4CLwIwAjECMgCAgEAzAICAQDQAgIBANQCHgEOyAjMCNAI1AjYCNwI4AjkCOgI7AjwCPQI+Aj8CNgCHAENgAmECYgJjAmQCZQJmAmcCaAJpAmoCawJsAncAgIBAOACAgEA5AIGAQAJABEA6AIGAQAJABEA7AIGAQEJAREA8AIGAQEJABEB9AIGAQAJABEA/gJBQWx0dWEuT2FrLkNvcmUuR2FudHQuR2FudHRHbG9iYWxNaWxlc3RvbmVQb3NpdGlvbiwgQWx0dWEuT2FrLkNvcmX5Al8CAACAAwUEAwW0CYUDXwIAAYkDXwIAAIwDBQQDBbgJkQNfAgABlAMFBAMFvAmeA0NBbHR1YS5PYWsuQ29yZS5HYW50dC5HYW50dEFjdGl2aXR5TWlsZXN0b25lUG9zaXRpb24sIEFsdHVhLk9hay5Db3JlmQNnFgQSBBAw9OcE/yssS5GlfKhxAtV2CACgAwUEAwXACaUDZxYEEgQQMPTnBP8rLEuRpXyocQLVdggBqQNnFgQSBBAw9OcE/yssS5GlfKhxAtV2CACsAwUEAwXECbEDZxYEEgQQMPTnBP8rLEuRpXyocQLVdggBtQNnFgQSBBB7tdb8aknHS4Z6IVpRlOqKCAC5A2cWBBIEEHu11vxqScdLhnohWlGU6ooIAb0DZxYEEgQQe7XW/GpJx0uGeiFaUZTqiggAwQNnFgQSBBB7tdb8aknHS4Z6IVpRlOqKCADFA2cWBBIEEHu11vxqScdLhnohWlGU6ooIAMkDZxYEEgQQe7XW/GpJx0uGeiFaUZTqiggAzQNnFgQSBBB7tdb8aknHS4Z6IVpRlOqKCADRA2cWBBIEEHu11vxqScdLhnohWlGU6ooIANUDZxYEEgQQe7XW/GpJx0uGeiFaUZTqiggA2QNnFgQSBBB7tdb8aknHS4Z6IVpRlOqKCADdA2cWBBIEEHu11vxqScdLhnohWlGU6ooIAOEDZxYEEgQQe7XW/GpJx0uGeiFaUZTqiggA5QNnFgQSBBAw9OcE/yssS5GlfKhxAtV2CADoAwUEAwXICfIDP0FsdHVhLk9hay5Db3JlLkdhbnR0LkdhbnR0R2xvYmFsQnJhY2tldFBvc2l0aW9uLCBBbHR1YS5PYWsuQ29yZe0DfAD0AwUEAwXMCfgDBQQDBdAJ/AMO1AnYCdwJ4AnkCegJ7AmABCUEEgQQvjVyFV7sgU2nfsUPrThrwwwDBfAJFAMF9AkZASAELfgJhAQMBAhtL2QveXl5eQgEiAQFBfwJCAKMBCUEEgQQmrkwp1ZmaEipCRtMetBLdwwDBYAKFAMFhAoZACABLYgKkAQMAQEJAREBGQEhACkAlAQFBAMFjAqeBDdBbHR1YS5PYWsuQ29yZS5UaGVtaW5nLlBhZ2VDb2xvclBvaW50ZXIsIEFsdHVhLk9hay5Db3JlmQSHAQQACQgAoAQKBZEKxQINmQrHAqQECgWhCsUCDaUKxwKoBAoFqQrLAg2xCocBrAQKBbUKywINuQqHAbAECgW9CtACDcUK0gK0BAoFzQrLAg3RCocBuAQKBdUKywIN2QqHAbwECgXdCssCDeEKhwHABAoF5QrLAg3pCocBxAQKBe0KywIN8QqHAcgECgX1CtACDfkK0gLMBAoF/QrQAg2BC9IC0AQKBYUL0AINiQvSAtQECgWNC9ACDZEL0gLYBAoFlQvFAg2ZC8cC3AQKBZ0LywINoQuHAeAECgWlC8sCDakLhwHkBAoFrQvLAg2xC4cB6AQKBbUL7gINvQuHAewECgXBC8sCDcULhwHwBAoFyQvLAg3NC4cB9AQKBdELywIN1QuHAfgECgXZC9ACDcUK0gL8BAoF3QvQAg3FCtICgAUKBeEL0AINxQrSAoQFCgXlC9ACDcUK0gKIBQoF6QvFAg3tC8cCjAUKBfELxQIN9QvHApAFCgX5C9ACDcUK0gKUBQoF/QvQAg3FCtICmAUKBYEM0AINxQrSApwFCgWFDNACDcUK0gKgBQoFiQzQAg3FCtICpAUKBY0M0AINxQrSAqgFCgWRDNACDcUK0gKsBQoFlQzQAg3FCtICsAUKBZkM0AINxQrSArQFCgWdDNACDcUK0gK4BQoFoQzQAg3FCtICvAUKBaUM0AINxQrSAsAFCgWpDNACDcUK0gLEBQoFrQzQAg3FCtICyAUKBbEM0AINxQrSAswFCgW1DNACDcUK0gLQBQoFuQzQAg3FCtIC1AUKBb0M0AINxQrSAtgFCgXBDNACDcUK0gLcBQoFxQzQAg3FCtIC4AUOBckM0AILAAAAAAAA6D/kBQ4FzQzQAgsAAAAAAADoP+gFDgW9CtACCwAAAAAAAOg/7AUOBfUK0AILAAAAAAAA6D/wBQ4F/QrQAgsAAAAAAADoP/QFDgWFC9ACCwAAAAAAAOg/+AUOBY0L0AILAAAAAAAA6D/8BQ4F2QvQAgsAAAAAAADoP4AGDgXdC9ACCwAAAAAAAOg/hAYOBeUL0AILAAAAAAAA6D+IBg4F0QzuAgsAAAAAAAAAAIwGDgXRDO4CCwAAAAAAAOg/kAYHBb0K0AIIBJQGBwX1CtACCASYBgcF/QrQAggEnAYHBYUL0AIIBKAGBwWNC9ACCASkBgcF2QvQAggEqAYHBd0L0AIIBKwGBwXhC9ACCASwBgcF5QvQAggEtAYHBfkL0AIIBLgGBwXVDNACCAS8BgcF2QzQAggEwAYHBd0M0AIIBMQGBwWJDNACCATIBgcFjQzQAggEzAYHBZEM0AIIBNAGBwWVDNACCATUBgcFmQzQAggE2AYHBZ0M0AIIBNwGBwWhDNACCATgBgcFpQzQAggE5AYHBakM0AIIBOgGBwWtDNACCATsBgcFsQzQAggE8AYHBbUM0AIIBPQGBwW5DNACCAT4BgcFvQzQAggE/AYHBcEM0AIIBIAHBwXFDNACCASEBwgF4QyZAw3oDIgHCAXtDJwDDfQMjAcIBfkMnAMN/AyQBwgFgQ2cAw2EDZQHCAWJDZwDDYwNmAcIBZENnAMNlA2cBwgFmQ2ZAw2cDaAHCAWhDZwDDfQMpAcIBaUNnAMN9AyoBwgFqQ2cAw30DKwHCAWtDZwDDfQMsAcIBbENnAMN9Ay0BwgFtQ2cAw30DLgHCAW5DZwDDfQMvAcIBb0NnAMN9AzABwgFwQ2cAw3EDcQHCAXJDZwDDcwNyAcIBdENnAMN1A3MBwgF2Q2cAw3cDdAHCAXhDZwDDeQN1AcIBekNnAMN7A3YBwgF8Q2cAw30DdwHCAX5DZwDDfwN4AcIBYEOnAMNhA7kBwgFiQ6cAw2MDugHCAWRDpwDDZQO7AcIBZkOnAMNnA7wBwgFoQ6cAw2kDvQHCAWpDpwDDawO+AcIBbEOnAMN9Az8Bw4FtQ7OAwsAAAAAAADoP4AIBwW9DtADCQCECAcFxQ7uAgkAiAgHBckO7gIJAIwIBwXNDu4CCQCQCAcF0Q7uAgkAlAgHBdUO1gMJAJgIBwXdDu4CCQGcCAcF4Q7uAgkBoAgHBeUO7gIJAaQIBwXpDu4CCQGoCAoF7Q7cAw31Dt4DrAgKBf0O4AMN9Q7eA7AICgWFD+IDDY0P5AO0CAoFlQ/iAw2ZD+QDuAgKBZ0P4gMNoQ/kA7wICgWlD+IDDakP5APACAoFrQ/iAw2xD+QDxAgKBbUP7gMNvQ/kA8gICgXBD84DDcUPhwHMCAoFqQrLAg3JD4cB0AgKBbUKywINzQ+HAdQICgXNCssCDdEPhwHYCAoF1QrLAg3VD4cB3AgKBd0KywIN2Q+HAeAICgXlCssCDd0PhwHkCAoF7QrLAg3hD4cB6AgKBZ0LywIN5Q+HAewICgWlC8sCDekPhwHwCAoFrQvLAg3tD4cB9AgKBcELywIN8Q+HAfgICgXJC8sCDfUPhwH8CAoF0QvLAg35D4cBgAkIBakKywIN/A+ECQgFtQrLAg38D4gJCAXNCssCDfwPjAkIBdUKywIN/A+QCQgF3QrLAg38D5QJCAXlCssCDfwPmAkIBe0KywIN/A+cCQgFnQvLAg38D6AJCAWlC8sCDfwPpAkIBa0LywIN/A+oCQgFwQvLAg38D6wJCAXJC8sCDfwPsAkIBdELywIN/A+0CQIBALgJBgEBgRCBBLwJCgECiRCBBI0QgQTACQIBAMQJAgEAyAkCAQDMCQYBAZEQgQTQCQYBAZUQgQTUCSUEEgQQWfHxQbq+E0qKstMe8b0uaw2YECgANZwQPYADRYADTaAQ2AklBBIEEPgfwWQh5hJOqHa83CqqrqINpBAoADWoED2AA0WAA02gENwJJQQSBBDBbU5ZFh2gSorJs8VUHMVfDawQKAA1sBA9gANFgANNoBDgCSUEEgQQs5yufnIu5ESG6eGNAy/JBA20ECgANbgQPYADRYADTaAQ5AklBBIEEDm/Z48DGINPrNkwlvy4IpwNvBAoADXAED2AA0WAA02gEOgJJQQSBBB7tdb8aknHS4Z6IVpRlOqKDcQQKAA1yBA9rANFrANNzBDsCSUEEgQQMPTnBP8rLEuRpXyocQLVdg3EECgANdAQPawDRawDTcwQ8AkCAQD0CQIBAPgJCwQHRGVmYXVsdAgB/AkNBdQQDAVuYi1OTxXYEIAKBgEB3RCYBIQKAgEAiAoLBAdEZWZhdWx0CAGMCgQBAgEElgpUQWx0dWEuT2FrLkNvcmUuTW9kaWZpY2F0aW9uLlN0eWxpbmcuR2FudHRBY3Rpdml0eUN1c3RvbWl6YXRpb25UYXJnZXQsIEFsdHVhLk9hay5Db3JlkQrFAhQEEgQQ9wpLTjxsmkSGbbBHuTLmLJ4KN0FsdHVhLk9hay5Db3JlLlRoZW1pbmcuTm9uZUNvbG9yUG9pbnRlciwgQWx0dWEuT2FrLkNvcmWZCscCAKEKxQIUBBIEEFkYzxQLvBVGr92n5lPdPDqlCscCAK4KU0FsdHVhLk9hay5Db3JlLk1vZGlmaWNhdGlvbi5TdHlsaW5nLkdhbnR0UHJvY2Vzc0N1c3RvbWl6YXRpb25UYXJnZXQsIEFsdHVhLk9hay5Db3JlqQrLAhQEEgQQp+3oJvE6bE2l4+02Hzmfo7EKhwEEAAQIALUKywIUBBIEEP9UwMmmVY5Hj4qaF5DM5Au5CocBBAAECADCClVBbHR1YS5PYWsuQ29yZS5Nb2RpZmljYXRpb24uU3R5bGluZy5HYW50dE1pbGVzdG9uZUN1c3RvbWl6YXRpb25UYXJnZXQsIEFsdHVhLk9hay5Db3JlvQrQAhQEEgQQN+s18Z3o5kWuDoRDTidKEsoKM0FsdHVhLk9hay5Db3JlLlRoZW1pbmcuQ29sb3JQb2ludGVyLCBBbHR1YS5PYWsuQ29yZcUK0gJGRkb/zQrLAhQEEgQQY+h4uVm6vUCbHVakOLmfhtEKhwEEAAQIANUKywIUBBIEENwYSOqBz3dLqcJYCvD6QRjZCocBBAAECADdCssCFAQSBBBQLojKpltDQaSvdDzWdWQz4QqHAQQABAgA5QrLAhQEEgQQxDIZ2lIxM0ekNRUZJmoKjekKhwEEAAQIAO0KywIUBBIEEJmPSpj69uBCgDxrOHOtyC7xCocBBAAECAD1CtACFAQSBBABvS69kjEPRruXCGekKnFM+QrSAkZGRv/9CtACFAQSBBCky9gyRDhWTKzqjFf8oSC/gQvSAkZGRv+FC9ACFAQSBBBVUYsLT06cQJFgyCK3tCu5iQvSAkZGRv+NC9ACFAQSBBBH8sklmPYtSKi3AXA0GJf7kQvSAkZGRv+VC8UCFAQSBBA5v2ePAxiDT6zZMJb8uCKcmQvHAgCdC8sCFAQSBBDAFNhLQgKOT6nLKrjxvMJSoQuHAQQABAgApQvLAhQEEgQQX8FJfiA2SUWmlrdVFCwub6kLhwEEAAQIAK0LywIUBBIEEJsUOpIf9xNGv4ZNnbfrdLixC4cBBAAECAC6C1BBbHR1YS5PYWsuQ29yZS5Nb2RpZmljYXRpb24uU3R5bGluZy5Db21wb3NpdGVDdXN0b21pemF0aW9uVGFyZ2V0LCBBbHR1YS5PYWsuQ29yZbUL7gIFBAMF5BC9C4cBBAACCADBC8sCFAQSBBAfrgl6TdfGS6xVoMlB2iYUxQuHAQQAAggAyQvLAhQEEgQQ/xvEHOG2/EWgJ1POb4rWJ80LhwEEAAIIANELywIUBBIEELOm/ndvOINHj8Wk8lWm1xnVC4cBBAACCADZC9ACFAQSBBCHdhWrKWOrRIiOsxpUz3f+3QvQAhQEEgQQ6AaJduVN3Emwmrs0puuBY+EL0AIUBBIEEAvv3EHAHupMoj5ZUprA/hflC9ACFAQSBBA9J5t/uhaAQbiwKRYeiJem6QvFAhQEEgQQe7XW/GpJx0uGeiFaUZTqiu0LxwIA8QvFAhQEEgQQMPTnBP8rLEuRpXyocQLVdvULxwIA+QvQAhQEEgQQdDAvoxfeEEKYP4H1sKPqSf0L0AIUBBIEEHi1EZjVF09NojeOjfOKL8SBDNACFAQSBBCi4l8U2o8MQKXpyxYdkLZohQzQAhQEEgQQoX4u6w7vXkqCRw2hXSFb64kM0AIUBBIEECkE6SnVLLFKqTcvPCWD6ziNDNACFAQSBBD98zU0QPF+TLEfliz/epHCkQzQAhQEEgQQIcJZfWC87U2nLQCuq3846pUM0AIUBBIEEAhYWwjHa9dMhlt40wWJN7GZDNACFAQSBBDb1/fuU0bZSJoP6R4I+qr3nQzQAhQEEgQQypPnQ5yQWEmoslnEb0vsKaEM0AIUBBIEEBmYippqqANJhmOYhVIGztylDNACFAQSBBB93X9lOEVZSpnNOx+DEWy/qQzQAhQEEgQQPrcR5WWbI0uOr+MjWUR3uK0M0AIUBBIEEPRRVUsDaEJPq336ywngCcGxDNACFAQSBBBNgCa+T7W0TLdvVNZkI7STtQzQAhQEEgQQazSK9JmXGkiMDby+k3d/PrkM0AIUBBIEEIj4UiFWhdlJh3HykMEmNjO9DNACFAQSBBBsf8Stc+INQKfsd7HCKIILwQzQAhQEEgQQXxcWs5/6yUadh+FPUwGNlMUM0AIUBBIEEI7r+veNFH9Grs5bZD8kiWzJDNACFAQSBBAFMEnYEjzPQ5EB+kDTBog5zQzQAhQEEgQQOE+hP66Ey0Gl3LIV+GdXZ9EM7gIFBAMF6BDVDNACFAQSBBB4tRGY1RdPTaI3jo3zii/E2QzQAhQEEgQQouJfFNqPDECl6csWHZC2aN0M0AIUBBIEEKF+LusO715KgkcNoV0hW+vmDGBBbHR1YS5PYWsuQ29yZS5Nb2RpZmljYXRpb24uU3R5bGluZy5HYW50dEF4aXNMYWJlbEdyYW51bGFyaXR5Q3VzdG9taXphdGlvblRhcmdldCwgQWx0dWEuT2FrLkNvcmXhDJkDAw3sEOgMAwQBd/IMWkFsdHVhLk9hay5Db3JlLk1vZGlmaWNhdGlvbi5TdHlsaW5nLkdhbnR0TWlsZXN0b25lTGFiZWxDdXN0b21pemF0aW9uVGFyZ2V0LCBBbHR1YS5PYWsuQ29yZe0MnAMUBBIEEDfrNfGd6OZFrg6EQ04nShL0DBgEFlskLXgtc3lzZGF0ZS1tb250aGRheV35DJwDFAQSBBABvS69kjEPRruXCGekKnFM/AwYBBZbJC14LXN5c2RhdGUtbW9udGhkYXldgQ2cAxQEEgQQpMvYMkQ4Vkys6oxX/KEgv4QNGAQWWyQteC1zeXNkYXRlLW1vbnRoZGF5XYkNnAMUBBIEEFVRiwtPTpxAkWDIIre0K7mMDRgEFlskLXgtc3lzZGF0ZS1tb250aGRheV2RDZwDFAQSBBBH8sklmPYtSKi3AXA0GJf7lA0YBBZbJC14LXN5c2RhdGUtbW9udGhkYXldmQ2ZAwMN8BCcDQUEA01tbaENnAMUBBIEEId2FaspY6tEiI6zGlTPd/6lDZwDFAQSBBDoBol25U3cSbCauzSm64FjqQ2cAxQEEgQQC+/cQcAe6kyiPllSmsD+F60NnAMUBBIEED0nm3+6FoBBuLApFh6Il6axDZwDFAQSBBB0MC+jF94QQpg/gfWwo+pJtQ2cAxQEEgQQeLURmNUXT02iN46N84ovxLkNnAMUBBIEEKLiXxTajwxApenLFh2Qtmi9DZwDFAQSBBChfi7rDu9eSoJHDaFdIVvrwQ2cAxQEEgQQ/fM1NEDxfkyxH5Ys/3qRwsQNGAQWWyQteC1zeXNkYXRlLW1vbnRoZGF5XckNnAMUBBIEECHCWX1gvO1Npy0Arqt/OOrMDRgEFlskLXgtc3lzZGF0ZS1tb250aGRheV3RDZwDFAQSBBAIWFsIx2vXTIZbeNMFiTex1A0YBBZbJC14LXN5c2RhdGUtbW9udGhkYXld2Q2cAxQEEgQQ29f37lNG2UiaD+keCPqq99wNGAQWWyQteC1zeXNkYXRlLW1vbnRoZGF5XeENnAMUBBIEEMqT50OckFhJqLJZxG9L7CnkDRgEFlskLXgtc3lzZGF0ZS1tb250aGRheV3pDZwDFAQSBBAZmIqaaqgDSYZjmIVSBs7c7A0YBBZbJC14LXN5c2RhdGUtbW9udGhkYXld8Q2cAxQEEgQQfd1/ZThFWUqZzTsfgxFsv/QNGAQWWyQteC1zeXNkYXRlLW1vbnRoZGF5XfkNnAMUBBIEED63EeVlmyNLjq/jI1lEd7j8DRgEFlskLXgtc3lzZGF0ZS1tb250aGRheV2BDpwDFAQSBBD0UVVLA2hCT6t9+ssJ4AnBhA4YBBZbJC14LXN5c2RhdGUtbW9udGhkYXldiQ6cAxQEEgQQTYAmvk+1tEy3b1TWZCO0k4wOGAQWWyQteC1zeXNkYXRlLW1vbnRoZGF5XZEOnAMUBBIEEGs0ivSZlxpIjA28vpN3fz6UDhgEFlskLXgtc3lzZGF0ZS1tb250aGRheV2ZDpwDFAQSBBCI+FIhVoXZSYdx8pDBJjYznA4YBBZbJC14LXN5c2RhdGUtbW9udGhkYXldoQ6cAxQEEgQQbH/ErXPiDUCn7HexwiiCC6QOGAQWWyQteC1zeXNkYXRlLW1vbnRoZGF5XakOnAMUBBIEEF8XFrOf+slGnYfhT1MBjZSsDhgEFlskLXgtc3lzZGF0ZS1tb250aGRheV2xDpwDFAQSBBCO6/r3jRR/Rq7OW2Q/JIlsug5WQWx0dWEuT2FrLkNvcmUuTW9kaWZpY2F0aW9uLlN0eWxpbmcuQWxsR2FudHRQcm9jZXNzQ3VzdG9taXphdGlvblRhcmdldCwgQWx0dWEuT2FrLkNvcmW1Ds4DAMIOWkFsdHVhLk9hay5Db3JlLk1vZGlmaWNhdGlvbi5TdHlsaW5nLkFsbEdhbnR0UHJvY2Vzc0xhYmVsQ3VzdG9taXphdG9uVGFyZ2V0LCBBbHR1YS5PYWsuQ29yZb0O0AMAxQ7uAgUEAwX0EMkO7gIFBAMF+BDNDu4CBQQDBfwQ0Q7uAgUEAwWAEdoOWEFsdHVhLk9hay5Db3JlLk1vZGlmaWNhdGlvbi5TdHlsaW5nLkdhbnR0QnJhY2tldFNoYWRlQ3VzdG9taXphdGlvblRhcmdldCwgQWx0dWEuT2FrLkNvcmXVDtYDFAQSBBAMlL/1b5SPQ6RG2puU8mLx3Q7uAgUEAwWEEeEO7gIFBAMFiBHlDu4CBQQDBYwR6Q7uAgUEAwWQEfIOXEFsdHVhLk9hay5Db3JlLk1vZGlmaWNhdGlvbi5TdHlsaW5nLkFsbEdhbnR0TWlsZXN0b25lTGFiZWxDdXN0b21pemF0b25UYXJnZXQsIEFsdHVhLk9hay5Db3Jl7Q7cAwD6DkRBbHR1YS5PYWsuQ29yZS5QbG90dGluZy5HYW50dE1pbGVzdG9uZUxhYmVsUGxhY2VtZW50LCBBbHR1YS5PYWsuQ29yZfUO3gMEAAEIAIIPVkFsdHVhLk9hay5Db3JlLk1vZGlmaWNhdGlvbi5TdHlsaW5nLkFsbEdhbnR0QmFyTGFiZWxDdXN0b21pemF0b25UYXJnZXQsIEFsdHVhLk9hay5Db3Jl/Q7gAwCKD15BbHR1YS5PYWsuQ29yZS5Nb2RpZmljYXRpb24uU3R5bGluZy5UZXh0V2l0aGluR2FudHRBY3Rpdml0eUN1c3RvbWl6YXRpb25UYXJnZXQsIEFsdHVhLk9hay5Db3JlhQ/iAxQEEgQQ9wpLTjxsmkSGbbBHuTLmLJIPQkFsdHVhLk9hay5Db3JlLlN5bnRheFN0cnVjdHVyZS5BY3R1YWxGb250U2l6ZVZhbHVlLCBBbHR1YS5PYWsuQ29yZY0P5AMJAwAAAAAAACJAlQ/iAxQEEgQQWRjPFAu8FUav3afmU908OpkP5AMJAwAAAAAAACJAnQ/iAxQEEgQQOb9njwMYg0+s2TCW/LginKEP5AMJAwAAAAAAACJApQ/iAxQEEgQQe7XW/GpJx0uGeiFaUZTqiqkP5AMJAwAAAAAAACJArQ/iAxQEEgQQMPTnBP8rLEuRpXyocQLVdrEP5AMJAwAAAAAAACJAug9QQWx0dWEuT2FrLkNvcmUuTW9kaWZpY2F0aW9uLlN0eWxpbmcuQWxsTGFiZWxzQ3VzdG9taXphdGlvblRhcmdldCwgQWx0dWEuT2FrLkNvcmW1D+4DAL0P5AMJAwAAAAAAADBAwQ/OAwDFD4cBBAABCADJD4cBBAABCADND4cBBAABCADRD4cBBAABCADVD4cBBAABCADZD4cBBAABCADdD4cBBAABCADhD4cBBAABCADlD4cBBAABCADpD4cBBAABCADtD4cBBAABCADxD4cBBAABCAD1D4cBBAABCAD5D4cBBAABCAD8DwUMAwWUEYYQL0FsdHVhLkRhdGEuSW5mcmFzdHJ1Y3R1cmUuUGFyYWdyYXBoLCBBbHR1YS5EYXRhgRCBBAUMAwWYEYkQgQQFDAMFnBGNEIEEBQwDBaARkRCBBAUMAwWkEZUQgQQFDAMFqBGYEASsEbARnBAFBAMFtBGgEACkEAK4EagQBQQDBbwRrBACwBGwEAUEAwXEEbQQAsgRuBAFBAMFzBG8EALQEcAQBQQDBdQRxBAAyBAFBAMF2BHMEADQEAUEAwXcEdQQCgQBLAwBIBQCa3LYEAkEBW5iLU5PCAHiEDtBbHR1YS5PYWsuQ29yZS5GaWx0ZXJpbmcuRmlsdGVycy5Sb3dzRmlsdGVyLCBBbHR1YS5PYWsuQ29yZd0QmAQGBeARDeQR5BAqAQrpEcsC7RHLAvERywL1EcsC+RHLAv0RywKBEssChRLLAokSywKNEssC6BAGAQGREtAC7BACAATwEAIAAfQQBgEBlRKcA/gQDgEDmRKcA50SnAOhEpwD/BA6AQ6lEpwDqRKcA60SnAOxEpwDtRKcA7kSnAO9EpwDwRKcA8USnAPJEpwDzRKcA9ESnAPVEpwD2RKcA4ARBgEB3RKcA4QRBgEB4RKcA4gRBgEB5RKcA4wRBgEB6RKcA5ARBgEB7RKcA5QRBgEBAACAP5gRBgEB8RLdBJwRBgEB+RLdBKARBgEB/RLdBKQRBgEBgRPdBKgRBgEBhRPdBKwRKQQSBBDTwIB9cdrlQLQAryHGfPKXCwDARCdfYtxIEwAAuvPffdxIJYADsBEpBBIEELOm/ndvOINHj8Wk8lWm1xkLAEDAY2Gv3AgTAIA1MOLK3AglrAO0EQYBAYkTgQS4ESkEEgQQ/xvEHOG2/EWgJ1POb4rWJwsAwCRc9MbcCBMAgDZuLRPdCCWAA7wRBgEBjROBBMARKQQSBBBfwUl+IDZJRaaWt1UULC5vCwCAHyq+3dwIEwAAsWzkF90IJYADxBEGAQGRE4EEyBEpBBIEEFAuiMqmW0NBpK90PNZ1ZDMLAICwzb7z3AgTAAD/vy0e3QglgAPMEQYBAZUTgQTQESkEEgQQwBTYS0ICjk+pyyq48bzCUgsAgPMddgPdCBMAQOPorSPdCCWAA9QRBgEBmROBBNgRBgEBnROBBNwRBgEBoROBBOARFAQSBBBN+zmbJ4QTQLdHiyk8Ibtz5BETEgQQMPTnBP8rLEuRpXyocQLVdukRywIUBBIEEJsUOpIf9xNGv4ZNnbfrdLjtEcsCFAQSBBCn7egm8TpsTaXj7TYfOZ+j8RHLAhQEEgQQAC2w+OSsEEu39uBwx+P5cPURywIUBBIEEGPoeLlZur1Amx1WpDi5n4b5EcsCFAQSBBDcGEjqgc93S6nCWArw+kEY/RHLAhQEEgQQX8FJfiA2SUWmlrdVFCwub4ESywIUBBIEEFAuiMqmW0NBpK90PNZ1ZDOFEssCFAQSBBDEMhnaUjEzR6Q1FRkmagqNiRLLAhQEEgQQmY9KmPr24EKAPGs4c63ILo0SywIUBBIEEMAU2EtCAo5PqcsquPG8wlKREtACFAQSBBA36zXxnejmRa4OhENOJ0oSlRKcAxQEEgQQdDAvoxfeEEKYP4H1sKPqSZkSnAMUBBIEEHi1EZjVF09NojeOjfOKL8SdEpwDFAQSBBCi4l8U2o8MQKXpyxYdkLZooRKcAxQEEgQQoX4u6w7vXkqCRw2hXSFb66USnAMUBBIEEGx/xK1z4g1Ap+x3scIoggupEpwDFAQSBBBfFxazn/rJRp2H4U9TAY2UrRKcAxQEEgQQiPhSIVaF2UmHcfKQwSY2M7ESnAMUBBIEEGs0ivSZlxpIjA28vpN3fz61EpwDFAQSBBBNgCa+T7W0TLdvVNZkI7STuRKcAxQEEgQQ9FFVSwNoQk+rffrLCeAJwb0SnAMUBBIEED63EeVlmyNLjq/jI1lEd7jBEpwDFAQSBBB93X9lOEVZSpnNOx+DEWy/xRKcAxQEEgQQGZiKmmqoA0mGY5iFUgbO3MkSnAMUBBIEEMqT50OckFhJqLJZxG9L7CnNEpwDFAQSBBDb1/fuU0bZSJoP6R4I+qr30RKcAxQEEgQQCFhbCMdr10yGW3jTBYk3sdUSnAMUBBIEECHCWX1gvO1Npy0Arqt/OOrZEpwDFAQSBBD98zU0QPF+TLEfliz/epHC3RKcAxQEEgQQKQTpKdUssUqpNy88JYPrOOESnAMUBBIEEHQwL6MX3hBCmD+B9bCj6knlEpwDFAQSBBB4tRGY1RdPTaI3jo3zii/E6RKcAxQEEgQQouJfFNqPDECl6csWHZC2aO0SnAMUBBIEEKF+LusO715KgkcNoV0hW+v2Ei1BbHR1YS5EYXRhLkluZnJhc3RydWN0dXJlLlRleHRSdW4sIEFsdHVhLkRhdGHxEt0EEwQOT3Bwc3RhcnRzbcO4dGUNpBP5Et0EDAQHRW5kZWxpZw2oE/0S3QQPBAphbmJlZmFsaW5nDawTgRPdBAoEBUZlcmllDbAThRPdBBIEDUFrdGl2aXRldC91a2UNtBOJE4EEBQwDBbgTjROBBAUMAwW8E5ETgQQFDAMFwBOVE4EEBQwDBcQTmROBBAUMAwXIE50TgQQFDAMFzBOhE4EEBQwDBdATpBMSBAAcACQALAA0ADwATABUAF0AqBMSBAAcACQALAA0ADwATABUAF0ArBMSBAAcACQALAA0ADwATABUAF0AsBMSBAAcACQALAA0ADwATABUAF0AtBMSBAAcACQALAA0ADwATABUAF0AuBMGAQHVE90EvBMGAQHZE90EwBMGAQHdE90ExBMGAQHhE90EyBMGAQHlE90EzBMGAQHpE90E0BMGAQHtE90E1RPdBB4EGUthcnRsZWdnaW5nIGF2IGVyZmFyaW5nZXIN8BPZE90EHgQZS2FydGxlZ2dpbmcgYXYgaW50ZXJlc3Nlcg30E90T3QQeBBlWdXJkZXJpbmcgYXYgYWx0ZXJuYXRpdmVyDfgT4RPdBA8ECkFuYmVmYWxpbmcN/BPlE90EFQQQS3ZhbGl0ZXRzc2lrcmluZw2AFOkT3QQZBBRNw7h0ZXIgYXJiZWlkc2dydXBwZQ2EFO0T3QQZBBRNw7h0ZXIgaW50ZXJpbXN0eXJldA2IFPATEgQAHAAkACwANAA8AEwAVABdAPQTEgQAHAAkACwANAA8AEwAVABdAPgTEgQAHAAkACwANAA8AEwAVABdAPwTEgQAHAAkACwANAA8AEwAVABdAIAUEgQAHAAkACwANAA8AEwAVABdAIQUEgQAHAAkACwANAA8AEwAVABdAIgUEgQAHAAkACwANAA8AEwAVABdAA=="/>
  <p:tag name="GRUNT-SYNC" val="22a1cdb92c4543059b17bec15a5ef4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eme_THEMA">
  <a:themeElements>
    <a:clrScheme name="THEMA_colours_final">
      <a:dk1>
        <a:srgbClr val="000000"/>
      </a:dk1>
      <a:lt1>
        <a:srgbClr val="FFFFFF"/>
      </a:lt1>
      <a:dk2>
        <a:srgbClr val="285064"/>
      </a:dk2>
      <a:lt2>
        <a:srgbClr val="968C6D"/>
      </a:lt2>
      <a:accent1>
        <a:srgbClr val="97D5FF"/>
      </a:accent1>
      <a:accent2>
        <a:srgbClr val="507864"/>
      </a:accent2>
      <a:accent3>
        <a:srgbClr val="FDDC73"/>
      </a:accent3>
      <a:accent4>
        <a:srgbClr val="A4CB8D"/>
      </a:accent4>
      <a:accent5>
        <a:srgbClr val="A26284"/>
      </a:accent5>
      <a:accent6>
        <a:srgbClr val="E28A7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ln>
          <a:headEnd type="none" w="med" len="med"/>
          <a:tailEnd type="none" w="med" len="med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sz="1400" dirty="0" err="1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4C4C4C"/>
        </a:dk1>
        <a:lt1>
          <a:srgbClr val="FFFFFF"/>
        </a:lt1>
        <a:dk2>
          <a:srgbClr val="4C4C4C"/>
        </a:dk2>
        <a:lt2>
          <a:srgbClr val="B3B3B3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0404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 THEMA Master_ny slidemaster" id="{636C81EC-5BF4-4E2F-A131-B3A3AA0F73B7}" vid="{0A4CDD82-FDCF-4216-AAB9-6ABD294230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352AC152DBE64293C4A476FE4899EC" ma:contentTypeVersion="4" ma:contentTypeDescription="Opprett et nytt dokument." ma:contentTypeScope="" ma:versionID="cfcc1f24d15f8752f79926e76ef43c81">
  <xsd:schema xmlns:xsd="http://www.w3.org/2001/XMLSchema" xmlns:xs="http://www.w3.org/2001/XMLSchema" xmlns:p="http://schemas.microsoft.com/office/2006/metadata/properties" xmlns:ns2="06edc3b5-7d90-4cc7-844d-1d741ea4bad0" targetNamespace="http://schemas.microsoft.com/office/2006/metadata/properties" ma:root="true" ma:fieldsID="af91918edcaafd32d8462e922d3e2646" ns2:_="">
    <xsd:import namespace="06edc3b5-7d90-4cc7-844d-1d741ea4b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dc3b5-7d90-4cc7-844d-1d741ea4ba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DFC1BB-5D71-4CB3-A9FB-25A14CDE2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edc3b5-7d90-4cc7-844d-1d741ea4ba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31996A-97A4-43FE-BAF5-AC38C8CD24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D2D4E8-1357-4978-911E-00D84AF2DFA6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06edc3b5-7d90-4cc7-844d-1d741ea4bad0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4693</TotalTime>
  <Words>456</Words>
  <Application>Microsoft Office PowerPoint</Application>
  <PresentationFormat>Widescreen</PresentationFormat>
  <Paragraphs>116</Paragraphs>
  <Slides>8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Wingdings</vt:lpstr>
      <vt:lpstr>Office Theme</vt:lpstr>
      <vt:lpstr>Theme_THEMA</vt:lpstr>
      <vt:lpstr>PowerPoint-presentasjon</vt:lpstr>
      <vt:lpstr>Energidepartementet har tatt initiativ til å utvikle en samlet FoUI-strategi</vt:lpstr>
      <vt:lpstr>Interimstyret skal denne høsten levere forslag om mandat, organisering og prosess</vt:lpstr>
      <vt:lpstr>Interimstyret oppnevnt av Energidepartementet består av ledere fra ulike deler av energisektoren</vt:lpstr>
      <vt:lpstr>Interimstyret ble i oppstartsmøtet enige om tre førende prinsipper for arbeidet</vt:lpstr>
      <vt:lpstr>Innstillingen skal være klar i desember, slik at et nytt styre kan oppnevnes og starte strategiutformingen i 2025</vt:lpstr>
      <vt:lpstr>Åpent innspillsmøte 29. november</vt:lpstr>
      <vt:lpstr>Takk for oppmerksomheten!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Jamissen | THEMA</dc:creator>
  <cp:lastModifiedBy>Lene Mostue</cp:lastModifiedBy>
  <cp:revision>2</cp:revision>
  <dcterms:created xsi:type="dcterms:W3CDTF">2024-11-08T08:05:21Z</dcterms:created>
  <dcterms:modified xsi:type="dcterms:W3CDTF">2024-11-14T08:07:58Z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0x010100C0352AC152DBE64293C4A476FE4899EC</vt:lpwstr>
  </property>
  <property fmtid="{D5CDD505-2E9C-101B-9397-08002B2CF9AE}" pid="3" name="MSIP_Label_c57cc846-0bc0-43b9-8353-a5d3a5c07e06_Enabled">
    <vt:lpwstr>true</vt:lpwstr>
  </property>
  <property fmtid="{D5CDD505-2E9C-101B-9397-08002B2CF9AE}" pid="4" name="MSIP_Label_c57cc846-0bc0-43b9-8353-a5d3a5c07e06_SetDate">
    <vt:lpwstr>2024-11-14T08:07:13Z</vt:lpwstr>
  </property>
  <property fmtid="{D5CDD505-2E9C-101B-9397-08002B2CF9AE}" pid="5" name="MSIP_Label_c57cc846-0bc0-43b9-8353-a5d3a5c07e06_Method">
    <vt:lpwstr>Privileged</vt:lpwstr>
  </property>
  <property fmtid="{D5CDD505-2E9C-101B-9397-08002B2CF9AE}" pid="6" name="MSIP_Label_c57cc846-0bc0-43b9-8353-a5d3a5c07e06_Name">
    <vt:lpwstr>c57cc846-0bc0-43b9-8353-a5d3a5c07e06</vt:lpwstr>
  </property>
  <property fmtid="{D5CDD505-2E9C-101B-9397-08002B2CF9AE}" pid="7" name="MSIP_Label_c57cc846-0bc0-43b9-8353-a5d3a5c07e06_SiteId">
    <vt:lpwstr>a9b13882-99a6-4b28-9368-b64c69bf0256</vt:lpwstr>
  </property>
  <property fmtid="{D5CDD505-2E9C-101B-9397-08002B2CF9AE}" pid="8" name="MSIP_Label_c57cc846-0bc0-43b9-8353-a5d3a5c07e06_ActionId">
    <vt:lpwstr>1ea3d0ea-bb3a-4d8e-a5c1-cda6a27dff35</vt:lpwstr>
  </property>
  <property fmtid="{D5CDD505-2E9C-101B-9397-08002B2CF9AE}" pid="9" name="MSIP_Label_c57cc846-0bc0-43b9-8353-a5d3a5c07e06_ContentBits">
    <vt:lpwstr>0</vt:lpwstr>
  </property>
</Properties>
</file>